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78" r:id="rId3"/>
    <p:sldId id="258" r:id="rId4"/>
    <p:sldId id="280" r:id="rId5"/>
    <p:sldId id="320" r:id="rId6"/>
    <p:sldId id="260" r:id="rId7"/>
    <p:sldId id="257" r:id="rId8"/>
    <p:sldId id="263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9" r:id="rId25"/>
    <p:sldId id="277" r:id="rId26"/>
  </p:sldIdLst>
  <p:sldSz cx="12192000" cy="6858000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486" y="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987728-9AB8-434C-B53B-2FC107396608}" type="doc">
      <dgm:prSet loTypeId="urn:microsoft.com/office/officeart/2005/8/layout/hList7" loCatId="list" qsTypeId="urn:microsoft.com/office/officeart/2005/8/quickstyle/simple1" qsCatId="simple" csTypeId="urn:microsoft.com/office/officeart/2005/8/colors/colorful5" csCatId="colorful" phldr="1"/>
      <dgm:spPr/>
    </dgm:pt>
    <dgm:pt modelId="{EC4F5537-4685-4491-BA7E-C82F23467B79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id-ID" dirty="0"/>
            <a:t>Bencana alam yang berhubungan dengan iklim: banjir, longsor, puting beliung, gelombang pasang, dan kekeringan. </a:t>
          </a:r>
        </a:p>
      </dgm:t>
    </dgm:pt>
    <dgm:pt modelId="{888AFACA-6178-448E-83B4-83E9528402FC}" type="parTrans" cxnId="{735C3200-67B3-4E7C-820E-9C8EF43D1794}">
      <dgm:prSet/>
      <dgm:spPr/>
      <dgm:t>
        <a:bodyPr/>
        <a:lstStyle/>
        <a:p>
          <a:endParaRPr lang="id-ID"/>
        </a:p>
      </dgm:t>
    </dgm:pt>
    <dgm:pt modelId="{F9B26DFF-9169-435D-AC1A-7E2A2C09F0B8}" type="sibTrans" cxnId="{735C3200-67B3-4E7C-820E-9C8EF43D1794}">
      <dgm:prSet/>
      <dgm:spPr/>
      <dgm:t>
        <a:bodyPr/>
        <a:lstStyle/>
        <a:p>
          <a:endParaRPr lang="id-ID"/>
        </a:p>
      </dgm:t>
    </dgm:pt>
    <dgm:pt modelId="{199191E0-02AD-451E-91D4-17903151C972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pPr algn="ctr"/>
          <a:r>
            <a:rPr lang="id-ID" sz="2000" b="1" dirty="0"/>
            <a:t>PENYEBAB:</a:t>
          </a:r>
        </a:p>
        <a:p>
          <a:pPr marL="180975" indent="-180975" algn="l"/>
          <a:r>
            <a:rPr lang="id-ID" sz="2000" b="1" dirty="0"/>
            <a:t>- Perubahan Iklim Global</a:t>
          </a:r>
        </a:p>
        <a:p>
          <a:pPr marL="180975" indent="-180975" algn="l"/>
          <a:r>
            <a:rPr lang="id-ID" sz="2000" b="1" dirty="0"/>
            <a:t>- Pengelolaan Lingkungan  (</a:t>
          </a:r>
          <a:r>
            <a:rPr lang="id-ID" sz="2400" b="1" dirty="0">
              <a:solidFill>
                <a:schemeClr val="accent6">
                  <a:lumMod val="40000"/>
                  <a:lumOff val="60000"/>
                </a:schemeClr>
              </a:solidFill>
            </a:rPr>
            <a:t>Degradasi Lahan, </a:t>
          </a:r>
          <a:r>
            <a:rPr lang="id-ID" sz="2000" b="1" dirty="0"/>
            <a:t>Udara, dll)</a:t>
          </a:r>
        </a:p>
      </dgm:t>
    </dgm:pt>
    <dgm:pt modelId="{66F00D23-8078-4FC4-8D29-F9A2ADA218BC}" type="parTrans" cxnId="{FC178B73-A940-40CC-B77D-85B8AD099DA5}">
      <dgm:prSet/>
      <dgm:spPr/>
      <dgm:t>
        <a:bodyPr/>
        <a:lstStyle/>
        <a:p>
          <a:endParaRPr lang="id-ID"/>
        </a:p>
      </dgm:t>
    </dgm:pt>
    <dgm:pt modelId="{FF346AE6-AA44-4C7E-B965-60F9BC11BE98}" type="sibTrans" cxnId="{FC178B73-A940-40CC-B77D-85B8AD099DA5}">
      <dgm:prSet/>
      <dgm:spPr/>
      <dgm:t>
        <a:bodyPr/>
        <a:lstStyle/>
        <a:p>
          <a:endParaRPr lang="id-ID"/>
        </a:p>
      </dgm:t>
    </dgm:pt>
    <dgm:pt modelId="{6454D632-4D51-43CF-9649-0C7E456098B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id-ID" sz="1400" b="1" dirty="0"/>
            <a:t>KAJIAN BNPB :</a:t>
          </a:r>
        </a:p>
        <a:p>
          <a:pPr marL="180975" indent="-180975" algn="l"/>
          <a:r>
            <a:rPr lang="id-ID" sz="1400" b="1" dirty="0"/>
            <a:t>1. 124 juta jiwa penduduk yang tinggal di daerah bahaya dengan kategori sedang hingga tinggi atas ancaman tanah longsor</a:t>
          </a:r>
        </a:p>
        <a:p>
          <a:pPr marL="180975" indent="-180975" algn="l"/>
          <a:r>
            <a:rPr lang="id-ID" sz="1400" b="1" dirty="0"/>
            <a:t>2. 61 juta jiwa penduduk hidup di daerah bahaya banjir dengan kategori sedang hingga tinggi. </a:t>
          </a:r>
        </a:p>
      </dgm:t>
    </dgm:pt>
    <dgm:pt modelId="{5562EE2D-55C0-4EB8-87C3-0479723F8C4E}" type="parTrans" cxnId="{81A0B155-5399-4FEF-A9C0-5AF980E45942}">
      <dgm:prSet/>
      <dgm:spPr/>
      <dgm:t>
        <a:bodyPr/>
        <a:lstStyle/>
        <a:p>
          <a:endParaRPr lang="id-ID"/>
        </a:p>
      </dgm:t>
    </dgm:pt>
    <dgm:pt modelId="{FCD6E760-204B-46A4-A169-0298EE4D4CAF}" type="sibTrans" cxnId="{81A0B155-5399-4FEF-A9C0-5AF980E45942}">
      <dgm:prSet/>
      <dgm:spPr/>
      <dgm:t>
        <a:bodyPr/>
        <a:lstStyle/>
        <a:p>
          <a:endParaRPr lang="id-ID"/>
        </a:p>
      </dgm:t>
    </dgm:pt>
    <dgm:pt modelId="{BF959D75-611B-4A06-87FE-7A19CEF5D1A2}" type="pres">
      <dgm:prSet presAssocID="{1C987728-9AB8-434C-B53B-2FC107396608}" presName="Name0" presStyleCnt="0">
        <dgm:presLayoutVars>
          <dgm:dir/>
          <dgm:resizeHandles val="exact"/>
        </dgm:presLayoutVars>
      </dgm:prSet>
      <dgm:spPr/>
    </dgm:pt>
    <dgm:pt modelId="{4C663334-64E8-454A-B12C-C9CFFAA82EEA}" type="pres">
      <dgm:prSet presAssocID="{1C987728-9AB8-434C-B53B-2FC107396608}" presName="fgShape" presStyleLbl="fgShp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B9D6D89B-AB0B-426B-8BC6-3A2F0521FF5D}" type="pres">
      <dgm:prSet presAssocID="{1C987728-9AB8-434C-B53B-2FC107396608}" presName="linComp" presStyleCnt="0"/>
      <dgm:spPr/>
    </dgm:pt>
    <dgm:pt modelId="{BA0F4929-9E11-4F71-9446-62594844A7C0}" type="pres">
      <dgm:prSet presAssocID="{EC4F5537-4685-4491-BA7E-C82F23467B79}" presName="compNode" presStyleCnt="0"/>
      <dgm:spPr/>
    </dgm:pt>
    <dgm:pt modelId="{12C76B10-712E-4A22-8D98-7C136F60C1B5}" type="pres">
      <dgm:prSet presAssocID="{EC4F5537-4685-4491-BA7E-C82F23467B79}" presName="bkgdShape" presStyleLbl="node1" presStyleIdx="0" presStyleCnt="3"/>
      <dgm:spPr/>
    </dgm:pt>
    <dgm:pt modelId="{D0BEAB39-AEFB-42A7-ADA9-845E242F6A30}" type="pres">
      <dgm:prSet presAssocID="{EC4F5537-4685-4491-BA7E-C82F23467B79}" presName="nodeTx" presStyleLbl="node1" presStyleIdx="0" presStyleCnt="3">
        <dgm:presLayoutVars>
          <dgm:bulletEnabled val="1"/>
        </dgm:presLayoutVars>
      </dgm:prSet>
      <dgm:spPr/>
    </dgm:pt>
    <dgm:pt modelId="{5936C6E1-C597-43E0-A175-9977554E529B}" type="pres">
      <dgm:prSet presAssocID="{EC4F5537-4685-4491-BA7E-C82F23467B79}" presName="invisiNode" presStyleLbl="node1" presStyleIdx="0" presStyleCnt="3"/>
      <dgm:spPr/>
    </dgm:pt>
    <dgm:pt modelId="{3DB620EC-6989-46AC-A1CC-57ECC664290B}" type="pres">
      <dgm:prSet presAssocID="{EC4F5537-4685-4491-BA7E-C82F23467B79}" presName="imagNode" presStyleLbl="fgImgPlace1" presStyleIdx="0" presStyleCnt="3" custScaleX="11412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40102B0-E200-41B0-959F-8831A2D50972}" type="pres">
      <dgm:prSet presAssocID="{F9B26DFF-9169-435D-AC1A-7E2A2C09F0B8}" presName="sibTrans" presStyleLbl="sibTrans2D1" presStyleIdx="0" presStyleCnt="0"/>
      <dgm:spPr/>
    </dgm:pt>
    <dgm:pt modelId="{52E2EAC7-B773-4947-A241-58D617070E09}" type="pres">
      <dgm:prSet presAssocID="{199191E0-02AD-451E-91D4-17903151C972}" presName="compNode" presStyleCnt="0"/>
      <dgm:spPr/>
    </dgm:pt>
    <dgm:pt modelId="{4849EFC3-3636-4B0A-BAAE-DE46CF564E4E}" type="pres">
      <dgm:prSet presAssocID="{199191E0-02AD-451E-91D4-17903151C972}" presName="bkgdShape" presStyleLbl="node1" presStyleIdx="1" presStyleCnt="3"/>
      <dgm:spPr/>
    </dgm:pt>
    <dgm:pt modelId="{F9B3F913-438C-44AA-8DEC-78EDA3C54AC1}" type="pres">
      <dgm:prSet presAssocID="{199191E0-02AD-451E-91D4-17903151C972}" presName="nodeTx" presStyleLbl="node1" presStyleIdx="1" presStyleCnt="3">
        <dgm:presLayoutVars>
          <dgm:bulletEnabled val="1"/>
        </dgm:presLayoutVars>
      </dgm:prSet>
      <dgm:spPr/>
    </dgm:pt>
    <dgm:pt modelId="{FAF7D903-1F9D-4F48-A815-DCFB6229CF23}" type="pres">
      <dgm:prSet presAssocID="{199191E0-02AD-451E-91D4-17903151C972}" presName="invisiNode" presStyleLbl="node1" presStyleIdx="1" presStyleCnt="3"/>
      <dgm:spPr/>
    </dgm:pt>
    <dgm:pt modelId="{57A50C19-E73B-44D7-8D64-1ABA6C86895B}" type="pres">
      <dgm:prSet presAssocID="{199191E0-02AD-451E-91D4-17903151C972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A211754-F969-4A98-A3C8-8163C70826A3}" type="pres">
      <dgm:prSet presAssocID="{FF346AE6-AA44-4C7E-B965-60F9BC11BE98}" presName="sibTrans" presStyleLbl="sibTrans2D1" presStyleIdx="0" presStyleCnt="0"/>
      <dgm:spPr/>
    </dgm:pt>
    <dgm:pt modelId="{1EB3F012-E228-40CD-AF82-D7112EBD3BDD}" type="pres">
      <dgm:prSet presAssocID="{6454D632-4D51-43CF-9649-0C7E456098B4}" presName="compNode" presStyleCnt="0"/>
      <dgm:spPr/>
    </dgm:pt>
    <dgm:pt modelId="{60BA9908-6D34-47C7-95AF-E77DAB6AB2F7}" type="pres">
      <dgm:prSet presAssocID="{6454D632-4D51-43CF-9649-0C7E456098B4}" presName="bkgdShape" presStyleLbl="node1" presStyleIdx="2" presStyleCnt="3" custLinFactNeighborX="-2858" custLinFactNeighborY="-1732"/>
      <dgm:spPr/>
    </dgm:pt>
    <dgm:pt modelId="{9ADE48F4-AB74-4E06-9443-F50F01E000E1}" type="pres">
      <dgm:prSet presAssocID="{6454D632-4D51-43CF-9649-0C7E456098B4}" presName="nodeTx" presStyleLbl="node1" presStyleIdx="2" presStyleCnt="3">
        <dgm:presLayoutVars>
          <dgm:bulletEnabled val="1"/>
        </dgm:presLayoutVars>
      </dgm:prSet>
      <dgm:spPr/>
    </dgm:pt>
    <dgm:pt modelId="{B8C78B21-1CA3-43E3-B637-1F3C47DD8A13}" type="pres">
      <dgm:prSet presAssocID="{6454D632-4D51-43CF-9649-0C7E456098B4}" presName="invisiNode" presStyleLbl="node1" presStyleIdx="2" presStyleCnt="3"/>
      <dgm:spPr/>
    </dgm:pt>
    <dgm:pt modelId="{E914C4B0-EBAE-48D1-845B-F351F8FD845F}" type="pres">
      <dgm:prSet presAssocID="{6454D632-4D51-43CF-9649-0C7E456098B4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35C3200-67B3-4E7C-820E-9C8EF43D1794}" srcId="{1C987728-9AB8-434C-B53B-2FC107396608}" destId="{EC4F5537-4685-4491-BA7E-C82F23467B79}" srcOrd="0" destOrd="0" parTransId="{888AFACA-6178-448E-83B4-83E9528402FC}" sibTransId="{F9B26DFF-9169-435D-AC1A-7E2A2C09F0B8}"/>
    <dgm:cxn modelId="{1F50E913-CDDD-4028-9315-9FBD2F4BB515}" type="presOf" srcId="{1C987728-9AB8-434C-B53B-2FC107396608}" destId="{BF959D75-611B-4A06-87FE-7A19CEF5D1A2}" srcOrd="0" destOrd="0" presId="urn:microsoft.com/office/officeart/2005/8/layout/hList7"/>
    <dgm:cxn modelId="{49D55629-C884-4224-809F-B6D7098ABABB}" type="presOf" srcId="{FF346AE6-AA44-4C7E-B965-60F9BC11BE98}" destId="{5A211754-F969-4A98-A3C8-8163C70826A3}" srcOrd="0" destOrd="0" presId="urn:microsoft.com/office/officeart/2005/8/layout/hList7"/>
    <dgm:cxn modelId="{067C9938-415D-4B93-B8DB-99C9B9234EFB}" type="presOf" srcId="{EC4F5537-4685-4491-BA7E-C82F23467B79}" destId="{D0BEAB39-AEFB-42A7-ADA9-845E242F6A30}" srcOrd="1" destOrd="0" presId="urn:microsoft.com/office/officeart/2005/8/layout/hList7"/>
    <dgm:cxn modelId="{DC06E264-9D7B-4A73-8E7A-AD3B87DCB238}" type="presOf" srcId="{EC4F5537-4685-4491-BA7E-C82F23467B79}" destId="{12C76B10-712E-4A22-8D98-7C136F60C1B5}" srcOrd="0" destOrd="0" presId="urn:microsoft.com/office/officeart/2005/8/layout/hList7"/>
    <dgm:cxn modelId="{FC178B73-A940-40CC-B77D-85B8AD099DA5}" srcId="{1C987728-9AB8-434C-B53B-2FC107396608}" destId="{199191E0-02AD-451E-91D4-17903151C972}" srcOrd="1" destOrd="0" parTransId="{66F00D23-8078-4FC4-8D29-F9A2ADA218BC}" sibTransId="{FF346AE6-AA44-4C7E-B965-60F9BC11BE98}"/>
    <dgm:cxn modelId="{81A0B155-5399-4FEF-A9C0-5AF980E45942}" srcId="{1C987728-9AB8-434C-B53B-2FC107396608}" destId="{6454D632-4D51-43CF-9649-0C7E456098B4}" srcOrd="2" destOrd="0" parTransId="{5562EE2D-55C0-4EB8-87C3-0479723F8C4E}" sibTransId="{FCD6E760-204B-46A4-A169-0298EE4D4CAF}"/>
    <dgm:cxn modelId="{C66F8A58-5A0F-4F85-BF97-5D1E8C3CCFEA}" type="presOf" srcId="{F9B26DFF-9169-435D-AC1A-7E2A2C09F0B8}" destId="{D40102B0-E200-41B0-959F-8831A2D50972}" srcOrd="0" destOrd="0" presId="urn:microsoft.com/office/officeart/2005/8/layout/hList7"/>
    <dgm:cxn modelId="{5951A1A3-120E-4E3C-99AD-BA8E965A5389}" type="presOf" srcId="{6454D632-4D51-43CF-9649-0C7E456098B4}" destId="{9ADE48F4-AB74-4E06-9443-F50F01E000E1}" srcOrd="1" destOrd="0" presId="urn:microsoft.com/office/officeart/2005/8/layout/hList7"/>
    <dgm:cxn modelId="{1C7A55C2-50BF-4E81-AFAA-B4CFAD5D0DE1}" type="presOf" srcId="{199191E0-02AD-451E-91D4-17903151C972}" destId="{F9B3F913-438C-44AA-8DEC-78EDA3C54AC1}" srcOrd="1" destOrd="0" presId="urn:microsoft.com/office/officeart/2005/8/layout/hList7"/>
    <dgm:cxn modelId="{5BE774C6-0B02-4A6B-BA41-30B9A282E643}" type="presOf" srcId="{6454D632-4D51-43CF-9649-0C7E456098B4}" destId="{60BA9908-6D34-47C7-95AF-E77DAB6AB2F7}" srcOrd="0" destOrd="0" presId="urn:microsoft.com/office/officeart/2005/8/layout/hList7"/>
    <dgm:cxn modelId="{8B65AAC7-1410-4B19-AE67-DD3FA76DF6EA}" type="presOf" srcId="{199191E0-02AD-451E-91D4-17903151C972}" destId="{4849EFC3-3636-4B0A-BAAE-DE46CF564E4E}" srcOrd="0" destOrd="0" presId="urn:microsoft.com/office/officeart/2005/8/layout/hList7"/>
    <dgm:cxn modelId="{4B229063-5B69-44D2-B615-55DC7C84A27D}" type="presParOf" srcId="{BF959D75-611B-4A06-87FE-7A19CEF5D1A2}" destId="{4C663334-64E8-454A-B12C-C9CFFAA82EEA}" srcOrd="0" destOrd="0" presId="urn:microsoft.com/office/officeart/2005/8/layout/hList7"/>
    <dgm:cxn modelId="{40620718-AB20-4192-B661-0E70D2967584}" type="presParOf" srcId="{BF959D75-611B-4A06-87FE-7A19CEF5D1A2}" destId="{B9D6D89B-AB0B-426B-8BC6-3A2F0521FF5D}" srcOrd="1" destOrd="0" presId="urn:microsoft.com/office/officeart/2005/8/layout/hList7"/>
    <dgm:cxn modelId="{F151025F-27FF-43A0-8FCC-261789CB9C87}" type="presParOf" srcId="{B9D6D89B-AB0B-426B-8BC6-3A2F0521FF5D}" destId="{BA0F4929-9E11-4F71-9446-62594844A7C0}" srcOrd="0" destOrd="0" presId="urn:microsoft.com/office/officeart/2005/8/layout/hList7"/>
    <dgm:cxn modelId="{34277204-9D50-484F-810A-BEAF31272F40}" type="presParOf" srcId="{BA0F4929-9E11-4F71-9446-62594844A7C0}" destId="{12C76B10-712E-4A22-8D98-7C136F60C1B5}" srcOrd="0" destOrd="0" presId="urn:microsoft.com/office/officeart/2005/8/layout/hList7"/>
    <dgm:cxn modelId="{73E6914A-72BC-427E-8823-B7301624A6E5}" type="presParOf" srcId="{BA0F4929-9E11-4F71-9446-62594844A7C0}" destId="{D0BEAB39-AEFB-42A7-ADA9-845E242F6A30}" srcOrd="1" destOrd="0" presId="urn:microsoft.com/office/officeart/2005/8/layout/hList7"/>
    <dgm:cxn modelId="{A8EABF14-5123-4F75-877C-7D593939F5DD}" type="presParOf" srcId="{BA0F4929-9E11-4F71-9446-62594844A7C0}" destId="{5936C6E1-C597-43E0-A175-9977554E529B}" srcOrd="2" destOrd="0" presId="urn:microsoft.com/office/officeart/2005/8/layout/hList7"/>
    <dgm:cxn modelId="{027C9FC4-4480-4CCE-A9E0-CD6925373892}" type="presParOf" srcId="{BA0F4929-9E11-4F71-9446-62594844A7C0}" destId="{3DB620EC-6989-46AC-A1CC-57ECC664290B}" srcOrd="3" destOrd="0" presId="urn:microsoft.com/office/officeart/2005/8/layout/hList7"/>
    <dgm:cxn modelId="{86D18758-F716-4ADE-A857-2C79DE0E0A79}" type="presParOf" srcId="{B9D6D89B-AB0B-426B-8BC6-3A2F0521FF5D}" destId="{D40102B0-E200-41B0-959F-8831A2D50972}" srcOrd="1" destOrd="0" presId="urn:microsoft.com/office/officeart/2005/8/layout/hList7"/>
    <dgm:cxn modelId="{421E9071-BC22-4AEF-86CD-0EDAB77CBDA8}" type="presParOf" srcId="{B9D6D89B-AB0B-426B-8BC6-3A2F0521FF5D}" destId="{52E2EAC7-B773-4947-A241-58D617070E09}" srcOrd="2" destOrd="0" presId="urn:microsoft.com/office/officeart/2005/8/layout/hList7"/>
    <dgm:cxn modelId="{F6BB73A2-6232-4065-9CBE-905CD2B00788}" type="presParOf" srcId="{52E2EAC7-B773-4947-A241-58D617070E09}" destId="{4849EFC3-3636-4B0A-BAAE-DE46CF564E4E}" srcOrd="0" destOrd="0" presId="urn:microsoft.com/office/officeart/2005/8/layout/hList7"/>
    <dgm:cxn modelId="{C7C5E8B1-8647-43E6-B7A6-CB42710F5725}" type="presParOf" srcId="{52E2EAC7-B773-4947-A241-58D617070E09}" destId="{F9B3F913-438C-44AA-8DEC-78EDA3C54AC1}" srcOrd="1" destOrd="0" presId="urn:microsoft.com/office/officeart/2005/8/layout/hList7"/>
    <dgm:cxn modelId="{2C880BC9-1D1E-4901-9838-47B57CEDC35F}" type="presParOf" srcId="{52E2EAC7-B773-4947-A241-58D617070E09}" destId="{FAF7D903-1F9D-4F48-A815-DCFB6229CF23}" srcOrd="2" destOrd="0" presId="urn:microsoft.com/office/officeart/2005/8/layout/hList7"/>
    <dgm:cxn modelId="{6D41E421-D1DF-4749-B09F-AD0F59DD037D}" type="presParOf" srcId="{52E2EAC7-B773-4947-A241-58D617070E09}" destId="{57A50C19-E73B-44D7-8D64-1ABA6C86895B}" srcOrd="3" destOrd="0" presId="urn:microsoft.com/office/officeart/2005/8/layout/hList7"/>
    <dgm:cxn modelId="{6DFF9039-C883-496D-9DB8-15EF9DBC82D9}" type="presParOf" srcId="{B9D6D89B-AB0B-426B-8BC6-3A2F0521FF5D}" destId="{5A211754-F969-4A98-A3C8-8163C70826A3}" srcOrd="3" destOrd="0" presId="urn:microsoft.com/office/officeart/2005/8/layout/hList7"/>
    <dgm:cxn modelId="{36FF961C-7967-4891-B20A-F95E090C0683}" type="presParOf" srcId="{B9D6D89B-AB0B-426B-8BC6-3A2F0521FF5D}" destId="{1EB3F012-E228-40CD-AF82-D7112EBD3BDD}" srcOrd="4" destOrd="0" presId="urn:microsoft.com/office/officeart/2005/8/layout/hList7"/>
    <dgm:cxn modelId="{00412565-706A-4483-922C-3C4936E1BFC3}" type="presParOf" srcId="{1EB3F012-E228-40CD-AF82-D7112EBD3BDD}" destId="{60BA9908-6D34-47C7-95AF-E77DAB6AB2F7}" srcOrd="0" destOrd="0" presId="urn:microsoft.com/office/officeart/2005/8/layout/hList7"/>
    <dgm:cxn modelId="{8B497A9A-2072-42A8-9242-EF22423212B5}" type="presParOf" srcId="{1EB3F012-E228-40CD-AF82-D7112EBD3BDD}" destId="{9ADE48F4-AB74-4E06-9443-F50F01E000E1}" srcOrd="1" destOrd="0" presId="urn:microsoft.com/office/officeart/2005/8/layout/hList7"/>
    <dgm:cxn modelId="{C78498E6-A266-46C2-956B-45248286E68E}" type="presParOf" srcId="{1EB3F012-E228-40CD-AF82-D7112EBD3BDD}" destId="{B8C78B21-1CA3-43E3-B637-1F3C47DD8A13}" srcOrd="2" destOrd="0" presId="urn:microsoft.com/office/officeart/2005/8/layout/hList7"/>
    <dgm:cxn modelId="{2E36CD3F-32CE-4631-9163-076244A6FF6F}" type="presParOf" srcId="{1EB3F012-E228-40CD-AF82-D7112EBD3BDD}" destId="{E914C4B0-EBAE-48D1-845B-F351F8FD845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FD3EFE-7E82-460C-9A7E-2D45558FC2F3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A1EB4900-86A1-408D-9EC3-F8E83ED54510}">
      <dgm:prSet phldrT="[Text]" custT="1"/>
      <dgm:spPr/>
      <dgm:t>
        <a:bodyPr/>
        <a:lstStyle/>
        <a:p>
          <a:r>
            <a:rPr lang="id-ID" sz="2000" dirty="0"/>
            <a:t>FOOD</a:t>
          </a:r>
        </a:p>
      </dgm:t>
    </dgm:pt>
    <dgm:pt modelId="{6A59104C-1AF4-41BC-8AB5-000D7307F839}" type="parTrans" cxnId="{F61BAC22-065B-4910-97EC-ABAC2AFA5554}">
      <dgm:prSet/>
      <dgm:spPr/>
      <dgm:t>
        <a:bodyPr/>
        <a:lstStyle/>
        <a:p>
          <a:endParaRPr lang="id-ID" sz="2000"/>
        </a:p>
      </dgm:t>
    </dgm:pt>
    <dgm:pt modelId="{33952CD5-60CA-4170-8DF5-3EA9845C4C5F}" type="sibTrans" cxnId="{F61BAC22-065B-4910-97EC-ABAC2AFA5554}">
      <dgm:prSet/>
      <dgm:spPr/>
      <dgm:t>
        <a:bodyPr/>
        <a:lstStyle/>
        <a:p>
          <a:endParaRPr lang="id-ID" sz="2000"/>
        </a:p>
      </dgm:t>
    </dgm:pt>
    <dgm:pt modelId="{E835AEA5-0E7E-4854-92CD-CD59F076F9FD}">
      <dgm:prSet phldrT="[Text]" custT="1"/>
      <dgm:spPr/>
      <dgm:t>
        <a:bodyPr/>
        <a:lstStyle/>
        <a:p>
          <a:r>
            <a:rPr lang="id-ID" sz="2000" dirty="0"/>
            <a:t>Penghasil HHBK</a:t>
          </a:r>
        </a:p>
      </dgm:t>
    </dgm:pt>
    <dgm:pt modelId="{4E8FE277-7423-4C6C-8934-E8ED9EA97774}" type="parTrans" cxnId="{516B768B-4394-43FF-8C41-C6E064718D2F}">
      <dgm:prSet/>
      <dgm:spPr/>
      <dgm:t>
        <a:bodyPr/>
        <a:lstStyle/>
        <a:p>
          <a:endParaRPr lang="id-ID" sz="2000"/>
        </a:p>
      </dgm:t>
    </dgm:pt>
    <dgm:pt modelId="{AA81EE98-1006-4EE4-9415-CD2EA59514C0}" type="sibTrans" cxnId="{516B768B-4394-43FF-8C41-C6E064718D2F}">
      <dgm:prSet/>
      <dgm:spPr/>
      <dgm:t>
        <a:bodyPr/>
        <a:lstStyle/>
        <a:p>
          <a:endParaRPr lang="id-ID" sz="2000"/>
        </a:p>
      </dgm:t>
    </dgm:pt>
    <dgm:pt modelId="{FF0AE789-4BFB-4874-9764-DA7E345B2C31}">
      <dgm:prSet phldrT="[Text]" custT="1"/>
      <dgm:spPr/>
      <dgm:t>
        <a:bodyPr/>
        <a:lstStyle/>
        <a:p>
          <a:r>
            <a:rPr lang="id-ID" sz="2000" dirty="0"/>
            <a:t>FEED</a:t>
          </a:r>
        </a:p>
      </dgm:t>
    </dgm:pt>
    <dgm:pt modelId="{DA23F2E3-155B-4F58-9890-AF77BD34C540}" type="parTrans" cxnId="{D44603BC-8D57-4E02-9CCD-78DA53889E85}">
      <dgm:prSet/>
      <dgm:spPr/>
      <dgm:t>
        <a:bodyPr/>
        <a:lstStyle/>
        <a:p>
          <a:endParaRPr lang="id-ID" sz="2000"/>
        </a:p>
      </dgm:t>
    </dgm:pt>
    <dgm:pt modelId="{64EB44AE-E5BF-4CDE-93E5-BBF81F77407B}" type="sibTrans" cxnId="{D44603BC-8D57-4E02-9CCD-78DA53889E85}">
      <dgm:prSet/>
      <dgm:spPr/>
      <dgm:t>
        <a:bodyPr/>
        <a:lstStyle/>
        <a:p>
          <a:endParaRPr lang="id-ID" sz="2000"/>
        </a:p>
      </dgm:t>
    </dgm:pt>
    <dgm:pt modelId="{4DFE4DA8-1CC5-401F-B13D-7BED821799B5}">
      <dgm:prSet phldrT="[Text]" custT="1"/>
      <dgm:spPr/>
      <dgm:t>
        <a:bodyPr/>
        <a:lstStyle/>
        <a:p>
          <a:r>
            <a:rPr lang="id-ID" sz="2000" dirty="0"/>
            <a:t>Penghasil Pakan</a:t>
          </a:r>
        </a:p>
      </dgm:t>
    </dgm:pt>
    <dgm:pt modelId="{5B235076-3BEE-4839-8D31-E51AC409A861}" type="parTrans" cxnId="{44215A41-CECA-40A7-9437-6349DCBEC37B}">
      <dgm:prSet/>
      <dgm:spPr/>
      <dgm:t>
        <a:bodyPr/>
        <a:lstStyle/>
        <a:p>
          <a:endParaRPr lang="id-ID" sz="2000"/>
        </a:p>
      </dgm:t>
    </dgm:pt>
    <dgm:pt modelId="{1A48E8CC-3950-4F1A-B7DF-EDE0A98865A9}" type="sibTrans" cxnId="{44215A41-CECA-40A7-9437-6349DCBEC37B}">
      <dgm:prSet/>
      <dgm:spPr/>
      <dgm:t>
        <a:bodyPr/>
        <a:lstStyle/>
        <a:p>
          <a:endParaRPr lang="id-ID" sz="2000"/>
        </a:p>
      </dgm:t>
    </dgm:pt>
    <dgm:pt modelId="{8687F9AF-AF73-4882-80AB-FD98B7B1FD5A}">
      <dgm:prSet phldrT="[Text]" custT="1"/>
      <dgm:spPr/>
      <dgm:t>
        <a:bodyPr/>
        <a:lstStyle/>
        <a:p>
          <a:r>
            <a:rPr lang="id-ID" sz="2000" dirty="0"/>
            <a:t>FIBRE</a:t>
          </a:r>
        </a:p>
      </dgm:t>
    </dgm:pt>
    <dgm:pt modelId="{81BE5FF2-20FA-45EC-93F3-921A1D60AA2D}" type="parTrans" cxnId="{A14EF01D-232C-481F-B33B-62C092B469D3}">
      <dgm:prSet/>
      <dgm:spPr/>
      <dgm:t>
        <a:bodyPr/>
        <a:lstStyle/>
        <a:p>
          <a:endParaRPr lang="id-ID" sz="2000"/>
        </a:p>
      </dgm:t>
    </dgm:pt>
    <dgm:pt modelId="{76656E48-75EF-4938-B315-CB5250519486}" type="sibTrans" cxnId="{A14EF01D-232C-481F-B33B-62C092B469D3}">
      <dgm:prSet/>
      <dgm:spPr/>
      <dgm:t>
        <a:bodyPr/>
        <a:lstStyle/>
        <a:p>
          <a:endParaRPr lang="id-ID" sz="2000"/>
        </a:p>
      </dgm:t>
    </dgm:pt>
    <dgm:pt modelId="{F0729DAD-6D1F-4951-93DF-C747034AB565}">
      <dgm:prSet phldrT="[Text]" custT="1"/>
      <dgm:spPr/>
      <dgm:t>
        <a:bodyPr/>
        <a:lstStyle/>
        <a:p>
          <a:r>
            <a:rPr lang="id-ID" sz="2000" dirty="0"/>
            <a:t>Penghasil Serat</a:t>
          </a:r>
        </a:p>
      </dgm:t>
    </dgm:pt>
    <dgm:pt modelId="{367E09FD-C01C-49A6-9B9E-7C091273F27F}" type="parTrans" cxnId="{8B7F0F72-2964-4A08-B0B9-67D1084A0D24}">
      <dgm:prSet/>
      <dgm:spPr/>
      <dgm:t>
        <a:bodyPr/>
        <a:lstStyle/>
        <a:p>
          <a:endParaRPr lang="id-ID" sz="2000"/>
        </a:p>
      </dgm:t>
    </dgm:pt>
    <dgm:pt modelId="{81DB9138-82FB-4812-A3BE-569F9ADCE2BB}" type="sibTrans" cxnId="{8B7F0F72-2964-4A08-B0B9-67D1084A0D24}">
      <dgm:prSet/>
      <dgm:spPr/>
      <dgm:t>
        <a:bodyPr/>
        <a:lstStyle/>
        <a:p>
          <a:endParaRPr lang="id-ID" sz="2000"/>
        </a:p>
      </dgm:t>
    </dgm:pt>
    <dgm:pt modelId="{BC81EE56-1490-44B6-877D-E04519ED251A}">
      <dgm:prSet custT="1"/>
      <dgm:spPr/>
      <dgm:t>
        <a:bodyPr/>
        <a:lstStyle/>
        <a:p>
          <a:r>
            <a:rPr lang="id-ID" sz="2000" dirty="0"/>
            <a:t>Kemiri, Alpukat Durian, Matoa,Manggis, Macadamia, dll</a:t>
          </a:r>
        </a:p>
      </dgm:t>
    </dgm:pt>
    <dgm:pt modelId="{359971F4-FCF2-4DD3-A3D8-469C93E4242A}" type="parTrans" cxnId="{46545BD1-CB32-49A9-AE3A-069D168B42E3}">
      <dgm:prSet/>
      <dgm:spPr/>
      <dgm:t>
        <a:bodyPr/>
        <a:lstStyle/>
        <a:p>
          <a:endParaRPr lang="id-ID" sz="2000"/>
        </a:p>
      </dgm:t>
    </dgm:pt>
    <dgm:pt modelId="{E35949F9-E503-4B66-A1F8-4BB82C16913F}" type="sibTrans" cxnId="{46545BD1-CB32-49A9-AE3A-069D168B42E3}">
      <dgm:prSet/>
      <dgm:spPr/>
      <dgm:t>
        <a:bodyPr/>
        <a:lstStyle/>
        <a:p>
          <a:endParaRPr lang="id-ID" sz="2000"/>
        </a:p>
      </dgm:t>
    </dgm:pt>
    <dgm:pt modelId="{C9EB94DA-AFD1-45C9-90A9-16E4BC7C2F56}">
      <dgm:prSet custT="1"/>
      <dgm:spPr/>
      <dgm:t>
        <a:bodyPr/>
        <a:lstStyle/>
        <a:p>
          <a:r>
            <a:rPr lang="id-ID" sz="2000" dirty="0"/>
            <a:t>Kaliandra, Gliricide, Gamal, kelor, dll</a:t>
          </a:r>
        </a:p>
      </dgm:t>
    </dgm:pt>
    <dgm:pt modelId="{6668F74B-CFCD-43D6-B413-3CA29C35A029}" type="parTrans" cxnId="{8EBB1295-AD23-439E-8AAD-B5540E15EAE1}">
      <dgm:prSet/>
      <dgm:spPr/>
      <dgm:t>
        <a:bodyPr/>
        <a:lstStyle/>
        <a:p>
          <a:endParaRPr lang="id-ID" sz="2000"/>
        </a:p>
      </dgm:t>
    </dgm:pt>
    <dgm:pt modelId="{F4485B21-278B-47D4-95AA-D8ED959AE35A}" type="sibTrans" cxnId="{8EBB1295-AD23-439E-8AAD-B5540E15EAE1}">
      <dgm:prSet/>
      <dgm:spPr/>
      <dgm:t>
        <a:bodyPr/>
        <a:lstStyle/>
        <a:p>
          <a:endParaRPr lang="id-ID" sz="2000"/>
        </a:p>
      </dgm:t>
    </dgm:pt>
    <dgm:pt modelId="{0E48D5A1-AA8C-4EF9-AC7B-59E69E5BB65D}">
      <dgm:prSet custT="1"/>
      <dgm:spPr/>
      <dgm:t>
        <a:bodyPr/>
        <a:lstStyle/>
        <a:p>
          <a:r>
            <a:rPr lang="id-ID" sz="2000" dirty="0"/>
            <a:t>Bambu, Kapuk Randu</a:t>
          </a:r>
        </a:p>
      </dgm:t>
    </dgm:pt>
    <dgm:pt modelId="{F2D5F6C5-073C-4BE6-BED1-8B742B0E71FC}" type="parTrans" cxnId="{2C7942EA-9767-45F6-BCAF-85BD12661634}">
      <dgm:prSet/>
      <dgm:spPr/>
      <dgm:t>
        <a:bodyPr/>
        <a:lstStyle/>
        <a:p>
          <a:endParaRPr lang="id-ID" sz="2000"/>
        </a:p>
      </dgm:t>
    </dgm:pt>
    <dgm:pt modelId="{B6E54A8B-8604-4CAE-9D74-B1599632F803}" type="sibTrans" cxnId="{2C7942EA-9767-45F6-BCAF-85BD12661634}">
      <dgm:prSet/>
      <dgm:spPr/>
      <dgm:t>
        <a:bodyPr/>
        <a:lstStyle/>
        <a:p>
          <a:endParaRPr lang="id-ID" sz="2000"/>
        </a:p>
      </dgm:t>
    </dgm:pt>
    <dgm:pt modelId="{E03610EE-424B-4D91-BB6D-66C401AB2715}" type="pres">
      <dgm:prSet presAssocID="{CCFD3EFE-7E82-460C-9A7E-2D45558FC2F3}" presName="linear" presStyleCnt="0">
        <dgm:presLayoutVars>
          <dgm:dir/>
          <dgm:resizeHandles val="exact"/>
        </dgm:presLayoutVars>
      </dgm:prSet>
      <dgm:spPr/>
    </dgm:pt>
    <dgm:pt modelId="{0B57208E-BEDB-4526-8B20-906F4D69E94E}" type="pres">
      <dgm:prSet presAssocID="{A1EB4900-86A1-408D-9EC3-F8E83ED54510}" presName="comp" presStyleCnt="0"/>
      <dgm:spPr/>
    </dgm:pt>
    <dgm:pt modelId="{510A29A0-48ED-4C97-BD95-E9C5C39F3A6C}" type="pres">
      <dgm:prSet presAssocID="{A1EB4900-86A1-408D-9EC3-F8E83ED54510}" presName="box" presStyleLbl="node1" presStyleIdx="0" presStyleCnt="3" custLinFactNeighborY="-1575"/>
      <dgm:spPr/>
    </dgm:pt>
    <dgm:pt modelId="{712E34AB-A08D-4ACE-8977-9F45C3960A90}" type="pres">
      <dgm:prSet presAssocID="{A1EB4900-86A1-408D-9EC3-F8E83ED54510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FF6DF2E-681D-499F-989F-09D3D0E27D4D}" type="pres">
      <dgm:prSet presAssocID="{A1EB4900-86A1-408D-9EC3-F8E83ED54510}" presName="text" presStyleLbl="node1" presStyleIdx="0" presStyleCnt="3">
        <dgm:presLayoutVars>
          <dgm:bulletEnabled val="1"/>
        </dgm:presLayoutVars>
      </dgm:prSet>
      <dgm:spPr/>
    </dgm:pt>
    <dgm:pt modelId="{EC14A0F2-B9C9-4396-A3A0-0972F3349CB7}" type="pres">
      <dgm:prSet presAssocID="{33952CD5-60CA-4170-8DF5-3EA9845C4C5F}" presName="spacer" presStyleCnt="0"/>
      <dgm:spPr/>
    </dgm:pt>
    <dgm:pt modelId="{B6A603F1-87B3-44A6-B272-2C7364B34F05}" type="pres">
      <dgm:prSet presAssocID="{FF0AE789-4BFB-4874-9764-DA7E345B2C31}" presName="comp" presStyleCnt="0"/>
      <dgm:spPr/>
    </dgm:pt>
    <dgm:pt modelId="{15F3827C-EC7E-4AF8-AA53-F6E383F1F9CD}" type="pres">
      <dgm:prSet presAssocID="{FF0AE789-4BFB-4874-9764-DA7E345B2C31}" presName="box" presStyleLbl="node1" presStyleIdx="1" presStyleCnt="3"/>
      <dgm:spPr/>
    </dgm:pt>
    <dgm:pt modelId="{ED48A411-352F-4B78-9230-7D98692DEF33}" type="pres">
      <dgm:prSet presAssocID="{FF0AE789-4BFB-4874-9764-DA7E345B2C31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F081958-446C-4721-9B2C-09C71864F4E7}" type="pres">
      <dgm:prSet presAssocID="{FF0AE789-4BFB-4874-9764-DA7E345B2C31}" presName="text" presStyleLbl="node1" presStyleIdx="1" presStyleCnt="3">
        <dgm:presLayoutVars>
          <dgm:bulletEnabled val="1"/>
        </dgm:presLayoutVars>
      </dgm:prSet>
      <dgm:spPr/>
    </dgm:pt>
    <dgm:pt modelId="{9C8969CD-70E4-479F-B632-640DCA904657}" type="pres">
      <dgm:prSet presAssocID="{64EB44AE-E5BF-4CDE-93E5-BBF81F77407B}" presName="spacer" presStyleCnt="0"/>
      <dgm:spPr/>
    </dgm:pt>
    <dgm:pt modelId="{456D7D34-BF58-468A-BEC9-0EA290E996F1}" type="pres">
      <dgm:prSet presAssocID="{8687F9AF-AF73-4882-80AB-FD98B7B1FD5A}" presName="comp" presStyleCnt="0"/>
      <dgm:spPr/>
    </dgm:pt>
    <dgm:pt modelId="{2DCBB9CE-03D9-48DD-A047-707AC8BE3E8B}" type="pres">
      <dgm:prSet presAssocID="{8687F9AF-AF73-4882-80AB-FD98B7B1FD5A}" presName="box" presStyleLbl="node1" presStyleIdx="2" presStyleCnt="3"/>
      <dgm:spPr/>
    </dgm:pt>
    <dgm:pt modelId="{C6255225-8530-422A-964A-78B8A51087B6}" type="pres">
      <dgm:prSet presAssocID="{8687F9AF-AF73-4882-80AB-FD98B7B1FD5A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EB43D9A-C6CB-4D8E-B70A-EAEC5B2C7519}" type="pres">
      <dgm:prSet presAssocID="{8687F9AF-AF73-4882-80AB-FD98B7B1FD5A}" presName="text" presStyleLbl="node1" presStyleIdx="2" presStyleCnt="3">
        <dgm:presLayoutVars>
          <dgm:bulletEnabled val="1"/>
        </dgm:presLayoutVars>
      </dgm:prSet>
      <dgm:spPr/>
    </dgm:pt>
  </dgm:ptLst>
  <dgm:cxnLst>
    <dgm:cxn modelId="{A14EF01D-232C-481F-B33B-62C092B469D3}" srcId="{CCFD3EFE-7E82-460C-9A7E-2D45558FC2F3}" destId="{8687F9AF-AF73-4882-80AB-FD98B7B1FD5A}" srcOrd="2" destOrd="0" parTransId="{81BE5FF2-20FA-45EC-93F3-921A1D60AA2D}" sibTransId="{76656E48-75EF-4938-B315-CB5250519486}"/>
    <dgm:cxn modelId="{AC0C8620-96B8-4CAB-B4FB-7894248E236B}" type="presOf" srcId="{C9EB94DA-AFD1-45C9-90A9-16E4BC7C2F56}" destId="{AF081958-446C-4721-9B2C-09C71864F4E7}" srcOrd="1" destOrd="2" presId="urn:microsoft.com/office/officeart/2005/8/layout/vList4"/>
    <dgm:cxn modelId="{F61BAC22-065B-4910-97EC-ABAC2AFA5554}" srcId="{CCFD3EFE-7E82-460C-9A7E-2D45558FC2F3}" destId="{A1EB4900-86A1-408D-9EC3-F8E83ED54510}" srcOrd="0" destOrd="0" parTransId="{6A59104C-1AF4-41BC-8AB5-000D7307F839}" sibTransId="{33952CD5-60CA-4170-8DF5-3EA9845C4C5F}"/>
    <dgm:cxn modelId="{2CFD0426-902C-487D-A7B1-B5D266A0BA14}" type="presOf" srcId="{FF0AE789-4BFB-4874-9764-DA7E345B2C31}" destId="{AF081958-446C-4721-9B2C-09C71864F4E7}" srcOrd="1" destOrd="0" presId="urn:microsoft.com/office/officeart/2005/8/layout/vList4"/>
    <dgm:cxn modelId="{350C1B31-FE9E-40D8-8830-F7C5F813B8E8}" type="presOf" srcId="{C9EB94DA-AFD1-45C9-90A9-16E4BC7C2F56}" destId="{15F3827C-EC7E-4AF8-AA53-F6E383F1F9CD}" srcOrd="0" destOrd="2" presId="urn:microsoft.com/office/officeart/2005/8/layout/vList4"/>
    <dgm:cxn modelId="{34C9313C-09CC-4F25-9031-2BE086E328CE}" type="presOf" srcId="{4DFE4DA8-1CC5-401F-B13D-7BED821799B5}" destId="{15F3827C-EC7E-4AF8-AA53-F6E383F1F9CD}" srcOrd="0" destOrd="1" presId="urn:microsoft.com/office/officeart/2005/8/layout/vList4"/>
    <dgm:cxn modelId="{725C0A3E-3D63-4525-A948-AFFAF825A04C}" type="presOf" srcId="{CCFD3EFE-7E82-460C-9A7E-2D45558FC2F3}" destId="{E03610EE-424B-4D91-BB6D-66C401AB2715}" srcOrd="0" destOrd="0" presId="urn:microsoft.com/office/officeart/2005/8/layout/vList4"/>
    <dgm:cxn modelId="{9E395C3E-8808-4282-8157-F2CE9828CE68}" type="presOf" srcId="{0E48D5A1-AA8C-4EF9-AC7B-59E69E5BB65D}" destId="{1EB43D9A-C6CB-4D8E-B70A-EAEC5B2C7519}" srcOrd="1" destOrd="2" presId="urn:microsoft.com/office/officeart/2005/8/layout/vList4"/>
    <dgm:cxn modelId="{5243F45F-B34B-4054-BFC0-5ABCDF73E5C5}" type="presOf" srcId="{A1EB4900-86A1-408D-9EC3-F8E83ED54510}" destId="{FFF6DF2E-681D-499F-989F-09D3D0E27D4D}" srcOrd="1" destOrd="0" presId="urn:microsoft.com/office/officeart/2005/8/layout/vList4"/>
    <dgm:cxn modelId="{42CD1141-EF07-4FE1-B41E-FB0C39AC68C6}" type="presOf" srcId="{E835AEA5-0E7E-4854-92CD-CD59F076F9FD}" destId="{FFF6DF2E-681D-499F-989F-09D3D0E27D4D}" srcOrd="1" destOrd="1" presId="urn:microsoft.com/office/officeart/2005/8/layout/vList4"/>
    <dgm:cxn modelId="{44215A41-CECA-40A7-9437-6349DCBEC37B}" srcId="{FF0AE789-4BFB-4874-9764-DA7E345B2C31}" destId="{4DFE4DA8-1CC5-401F-B13D-7BED821799B5}" srcOrd="0" destOrd="0" parTransId="{5B235076-3BEE-4839-8D31-E51AC409A861}" sibTransId="{1A48E8CC-3950-4F1A-B7DF-EDE0A98865A9}"/>
    <dgm:cxn modelId="{C1F31E46-B771-4CDD-8055-A186EE7F1C2E}" type="presOf" srcId="{F0729DAD-6D1F-4951-93DF-C747034AB565}" destId="{1EB43D9A-C6CB-4D8E-B70A-EAEC5B2C7519}" srcOrd="1" destOrd="1" presId="urn:microsoft.com/office/officeart/2005/8/layout/vList4"/>
    <dgm:cxn modelId="{8B7F0F72-2964-4A08-B0B9-67D1084A0D24}" srcId="{8687F9AF-AF73-4882-80AB-FD98B7B1FD5A}" destId="{F0729DAD-6D1F-4951-93DF-C747034AB565}" srcOrd="0" destOrd="0" parTransId="{367E09FD-C01C-49A6-9B9E-7C091273F27F}" sibTransId="{81DB9138-82FB-4812-A3BE-569F9ADCE2BB}"/>
    <dgm:cxn modelId="{6A817853-3AC1-4E84-A803-9BA4A3F90CEC}" type="presOf" srcId="{8687F9AF-AF73-4882-80AB-FD98B7B1FD5A}" destId="{2DCBB9CE-03D9-48DD-A047-707AC8BE3E8B}" srcOrd="0" destOrd="0" presId="urn:microsoft.com/office/officeart/2005/8/layout/vList4"/>
    <dgm:cxn modelId="{66AE975A-03DE-4CB4-B7D7-D63C35A92D02}" type="presOf" srcId="{0E48D5A1-AA8C-4EF9-AC7B-59E69E5BB65D}" destId="{2DCBB9CE-03D9-48DD-A047-707AC8BE3E8B}" srcOrd="0" destOrd="2" presId="urn:microsoft.com/office/officeart/2005/8/layout/vList4"/>
    <dgm:cxn modelId="{DA0BCE83-CAFD-4460-A59E-450CA996B8CC}" type="presOf" srcId="{E835AEA5-0E7E-4854-92CD-CD59F076F9FD}" destId="{510A29A0-48ED-4C97-BD95-E9C5C39F3A6C}" srcOrd="0" destOrd="1" presId="urn:microsoft.com/office/officeart/2005/8/layout/vList4"/>
    <dgm:cxn modelId="{516B768B-4394-43FF-8C41-C6E064718D2F}" srcId="{A1EB4900-86A1-408D-9EC3-F8E83ED54510}" destId="{E835AEA5-0E7E-4854-92CD-CD59F076F9FD}" srcOrd="0" destOrd="0" parTransId="{4E8FE277-7423-4C6C-8934-E8ED9EA97774}" sibTransId="{AA81EE98-1006-4EE4-9415-CD2EA59514C0}"/>
    <dgm:cxn modelId="{8EBB1295-AD23-439E-8AAD-B5540E15EAE1}" srcId="{FF0AE789-4BFB-4874-9764-DA7E345B2C31}" destId="{C9EB94DA-AFD1-45C9-90A9-16E4BC7C2F56}" srcOrd="1" destOrd="0" parTransId="{6668F74B-CFCD-43D6-B413-3CA29C35A029}" sibTransId="{F4485B21-278B-47D4-95AA-D8ED959AE35A}"/>
    <dgm:cxn modelId="{CDD2C295-7613-4645-AD66-2189A123167D}" type="presOf" srcId="{BC81EE56-1490-44B6-877D-E04519ED251A}" destId="{FFF6DF2E-681D-499F-989F-09D3D0E27D4D}" srcOrd="1" destOrd="2" presId="urn:microsoft.com/office/officeart/2005/8/layout/vList4"/>
    <dgm:cxn modelId="{7E8E6EB6-C007-46E3-9E1F-44F46EC83F2B}" type="presOf" srcId="{FF0AE789-4BFB-4874-9764-DA7E345B2C31}" destId="{15F3827C-EC7E-4AF8-AA53-F6E383F1F9CD}" srcOrd="0" destOrd="0" presId="urn:microsoft.com/office/officeart/2005/8/layout/vList4"/>
    <dgm:cxn modelId="{D44603BC-8D57-4E02-9CCD-78DA53889E85}" srcId="{CCFD3EFE-7E82-460C-9A7E-2D45558FC2F3}" destId="{FF0AE789-4BFB-4874-9764-DA7E345B2C31}" srcOrd="1" destOrd="0" parTransId="{DA23F2E3-155B-4F58-9890-AF77BD34C540}" sibTransId="{64EB44AE-E5BF-4CDE-93E5-BBF81F77407B}"/>
    <dgm:cxn modelId="{413CD5C0-6BE3-4761-97E1-DC6846FC389A}" type="presOf" srcId="{4DFE4DA8-1CC5-401F-B13D-7BED821799B5}" destId="{AF081958-446C-4721-9B2C-09C71864F4E7}" srcOrd="1" destOrd="1" presId="urn:microsoft.com/office/officeart/2005/8/layout/vList4"/>
    <dgm:cxn modelId="{46545BD1-CB32-49A9-AE3A-069D168B42E3}" srcId="{A1EB4900-86A1-408D-9EC3-F8E83ED54510}" destId="{BC81EE56-1490-44B6-877D-E04519ED251A}" srcOrd="1" destOrd="0" parTransId="{359971F4-FCF2-4DD3-A3D8-469C93E4242A}" sibTransId="{E35949F9-E503-4B66-A1F8-4BB82C16913F}"/>
    <dgm:cxn modelId="{2BB8DCD7-56C8-479A-A87A-997D5D16C8F6}" type="presOf" srcId="{A1EB4900-86A1-408D-9EC3-F8E83ED54510}" destId="{510A29A0-48ED-4C97-BD95-E9C5C39F3A6C}" srcOrd="0" destOrd="0" presId="urn:microsoft.com/office/officeart/2005/8/layout/vList4"/>
    <dgm:cxn modelId="{2C7942EA-9767-45F6-BCAF-85BD12661634}" srcId="{8687F9AF-AF73-4882-80AB-FD98B7B1FD5A}" destId="{0E48D5A1-AA8C-4EF9-AC7B-59E69E5BB65D}" srcOrd="1" destOrd="0" parTransId="{F2D5F6C5-073C-4BE6-BED1-8B742B0E71FC}" sibTransId="{B6E54A8B-8604-4CAE-9D74-B1599632F803}"/>
    <dgm:cxn modelId="{B39E89EA-68F3-435D-9D5A-A3ED4EF6D1CE}" type="presOf" srcId="{BC81EE56-1490-44B6-877D-E04519ED251A}" destId="{510A29A0-48ED-4C97-BD95-E9C5C39F3A6C}" srcOrd="0" destOrd="2" presId="urn:microsoft.com/office/officeart/2005/8/layout/vList4"/>
    <dgm:cxn modelId="{847119F2-3643-46C2-8858-963BE92C06A9}" type="presOf" srcId="{8687F9AF-AF73-4882-80AB-FD98B7B1FD5A}" destId="{1EB43D9A-C6CB-4D8E-B70A-EAEC5B2C7519}" srcOrd="1" destOrd="0" presId="urn:microsoft.com/office/officeart/2005/8/layout/vList4"/>
    <dgm:cxn modelId="{41D51CF6-E3C7-42F3-BAC4-9E605AC127C8}" type="presOf" srcId="{F0729DAD-6D1F-4951-93DF-C747034AB565}" destId="{2DCBB9CE-03D9-48DD-A047-707AC8BE3E8B}" srcOrd="0" destOrd="1" presId="urn:microsoft.com/office/officeart/2005/8/layout/vList4"/>
    <dgm:cxn modelId="{6FCE90C2-0EDE-407F-A2EA-62E054B7DDC1}" type="presParOf" srcId="{E03610EE-424B-4D91-BB6D-66C401AB2715}" destId="{0B57208E-BEDB-4526-8B20-906F4D69E94E}" srcOrd="0" destOrd="0" presId="urn:microsoft.com/office/officeart/2005/8/layout/vList4"/>
    <dgm:cxn modelId="{C545BDBA-9044-40F1-B72E-54ED4CCEB51D}" type="presParOf" srcId="{0B57208E-BEDB-4526-8B20-906F4D69E94E}" destId="{510A29A0-48ED-4C97-BD95-E9C5C39F3A6C}" srcOrd="0" destOrd="0" presId="urn:microsoft.com/office/officeart/2005/8/layout/vList4"/>
    <dgm:cxn modelId="{F164E267-B6CD-4162-9257-39F78709376A}" type="presParOf" srcId="{0B57208E-BEDB-4526-8B20-906F4D69E94E}" destId="{712E34AB-A08D-4ACE-8977-9F45C3960A90}" srcOrd="1" destOrd="0" presId="urn:microsoft.com/office/officeart/2005/8/layout/vList4"/>
    <dgm:cxn modelId="{FABDBD35-E526-4C83-A4F2-63FB3E5FA1F4}" type="presParOf" srcId="{0B57208E-BEDB-4526-8B20-906F4D69E94E}" destId="{FFF6DF2E-681D-499F-989F-09D3D0E27D4D}" srcOrd="2" destOrd="0" presId="urn:microsoft.com/office/officeart/2005/8/layout/vList4"/>
    <dgm:cxn modelId="{89B31EBB-AD0F-4611-BDA0-E9C8536095BF}" type="presParOf" srcId="{E03610EE-424B-4D91-BB6D-66C401AB2715}" destId="{EC14A0F2-B9C9-4396-A3A0-0972F3349CB7}" srcOrd="1" destOrd="0" presId="urn:microsoft.com/office/officeart/2005/8/layout/vList4"/>
    <dgm:cxn modelId="{A764EC03-323E-4606-8B66-6EF52037CC9C}" type="presParOf" srcId="{E03610EE-424B-4D91-BB6D-66C401AB2715}" destId="{B6A603F1-87B3-44A6-B272-2C7364B34F05}" srcOrd="2" destOrd="0" presId="urn:microsoft.com/office/officeart/2005/8/layout/vList4"/>
    <dgm:cxn modelId="{F78E318B-D350-4E28-8504-686E9B78F0C5}" type="presParOf" srcId="{B6A603F1-87B3-44A6-B272-2C7364B34F05}" destId="{15F3827C-EC7E-4AF8-AA53-F6E383F1F9CD}" srcOrd="0" destOrd="0" presId="urn:microsoft.com/office/officeart/2005/8/layout/vList4"/>
    <dgm:cxn modelId="{DED17C1C-4A8A-4479-A4CE-F1B5308758E4}" type="presParOf" srcId="{B6A603F1-87B3-44A6-B272-2C7364B34F05}" destId="{ED48A411-352F-4B78-9230-7D98692DEF33}" srcOrd="1" destOrd="0" presId="urn:microsoft.com/office/officeart/2005/8/layout/vList4"/>
    <dgm:cxn modelId="{2E6CB4AF-13F8-499C-B3CC-11F030C42932}" type="presParOf" srcId="{B6A603F1-87B3-44A6-B272-2C7364B34F05}" destId="{AF081958-446C-4721-9B2C-09C71864F4E7}" srcOrd="2" destOrd="0" presId="urn:microsoft.com/office/officeart/2005/8/layout/vList4"/>
    <dgm:cxn modelId="{4E53BE6D-565C-4125-8131-D7853073C3B8}" type="presParOf" srcId="{E03610EE-424B-4D91-BB6D-66C401AB2715}" destId="{9C8969CD-70E4-479F-B632-640DCA904657}" srcOrd="3" destOrd="0" presId="urn:microsoft.com/office/officeart/2005/8/layout/vList4"/>
    <dgm:cxn modelId="{24115136-3C05-41A9-A08F-D816ADC77E48}" type="presParOf" srcId="{E03610EE-424B-4D91-BB6D-66C401AB2715}" destId="{456D7D34-BF58-468A-BEC9-0EA290E996F1}" srcOrd="4" destOrd="0" presId="urn:microsoft.com/office/officeart/2005/8/layout/vList4"/>
    <dgm:cxn modelId="{E1B09665-18C7-4123-86E1-9E97EE704EC6}" type="presParOf" srcId="{456D7D34-BF58-468A-BEC9-0EA290E996F1}" destId="{2DCBB9CE-03D9-48DD-A047-707AC8BE3E8B}" srcOrd="0" destOrd="0" presId="urn:microsoft.com/office/officeart/2005/8/layout/vList4"/>
    <dgm:cxn modelId="{E32F025A-354A-455B-919C-5AB3C4EFC26E}" type="presParOf" srcId="{456D7D34-BF58-468A-BEC9-0EA290E996F1}" destId="{C6255225-8530-422A-964A-78B8A51087B6}" srcOrd="1" destOrd="0" presId="urn:microsoft.com/office/officeart/2005/8/layout/vList4"/>
    <dgm:cxn modelId="{EEC1BC32-0542-4712-8167-F4A92DFBBC67}" type="presParOf" srcId="{456D7D34-BF58-468A-BEC9-0EA290E996F1}" destId="{1EB43D9A-C6CB-4D8E-B70A-EAEC5B2C751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76B10-712E-4A22-8D98-7C136F60C1B5}">
      <dsp:nvSpPr>
        <dsp:cNvPr id="0" name=""/>
        <dsp:cNvSpPr/>
      </dsp:nvSpPr>
      <dsp:spPr>
        <a:xfrm>
          <a:off x="1978" y="0"/>
          <a:ext cx="3077502" cy="496074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Bencana alam yang berhubungan dengan iklim: banjir, longsor, puting beliung, gelombang pasang, dan kekeringan. </a:t>
          </a:r>
        </a:p>
      </dsp:txBody>
      <dsp:txXfrm>
        <a:off x="1978" y="1984299"/>
        <a:ext cx="3077502" cy="1984299"/>
      </dsp:txXfrm>
    </dsp:sp>
    <dsp:sp modelId="{3DB620EC-6989-46AC-A1CC-57ECC664290B}">
      <dsp:nvSpPr>
        <dsp:cNvPr id="0" name=""/>
        <dsp:cNvSpPr/>
      </dsp:nvSpPr>
      <dsp:spPr>
        <a:xfrm>
          <a:off x="598064" y="297644"/>
          <a:ext cx="1885330" cy="16519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9EFC3-3636-4B0A-BAAE-DE46CF564E4E}">
      <dsp:nvSpPr>
        <dsp:cNvPr id="0" name=""/>
        <dsp:cNvSpPr/>
      </dsp:nvSpPr>
      <dsp:spPr>
        <a:xfrm>
          <a:off x="3171805" y="0"/>
          <a:ext cx="3077502" cy="4960748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b="1" kern="1200" dirty="0"/>
            <a:t>PENYEBAB:</a:t>
          </a:r>
        </a:p>
        <a:p>
          <a:pPr marL="180975" lvl="0" indent="-180975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b="1" kern="1200" dirty="0"/>
            <a:t>- Perubahan Iklim Global</a:t>
          </a:r>
        </a:p>
        <a:p>
          <a:pPr marL="180975" lvl="0" indent="-180975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b="1" kern="1200" dirty="0"/>
            <a:t>- Pengelolaan Lingkungan  (</a:t>
          </a:r>
          <a:r>
            <a:rPr lang="id-ID" sz="2400" b="1" kern="1200" dirty="0">
              <a:solidFill>
                <a:schemeClr val="accent6">
                  <a:lumMod val="40000"/>
                  <a:lumOff val="60000"/>
                </a:schemeClr>
              </a:solidFill>
            </a:rPr>
            <a:t>Degradasi Lahan, </a:t>
          </a:r>
          <a:r>
            <a:rPr lang="id-ID" sz="2000" b="1" kern="1200" dirty="0"/>
            <a:t>Udara, dll)</a:t>
          </a:r>
        </a:p>
      </dsp:txBody>
      <dsp:txXfrm>
        <a:off x="3171805" y="1984299"/>
        <a:ext cx="3077502" cy="1984299"/>
      </dsp:txXfrm>
    </dsp:sp>
    <dsp:sp modelId="{57A50C19-E73B-44D7-8D64-1ABA6C86895B}">
      <dsp:nvSpPr>
        <dsp:cNvPr id="0" name=""/>
        <dsp:cNvSpPr/>
      </dsp:nvSpPr>
      <dsp:spPr>
        <a:xfrm>
          <a:off x="3884592" y="297644"/>
          <a:ext cx="1651929" cy="165192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A9908-6D34-47C7-95AF-E77DAB6AB2F7}">
      <dsp:nvSpPr>
        <dsp:cNvPr id="0" name=""/>
        <dsp:cNvSpPr/>
      </dsp:nvSpPr>
      <dsp:spPr>
        <a:xfrm>
          <a:off x="6253678" y="0"/>
          <a:ext cx="3077502" cy="4960748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/>
            <a:t>KAJIAN BNPB :</a:t>
          </a:r>
        </a:p>
        <a:p>
          <a:pPr marL="180975" lvl="0" indent="-180975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/>
            <a:t>1. 124 juta jiwa penduduk yang tinggal di daerah bahaya dengan kategori sedang hingga tinggi atas ancaman tanah longsor</a:t>
          </a:r>
        </a:p>
        <a:p>
          <a:pPr marL="180975" lvl="0" indent="-180975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400" b="1" kern="1200" dirty="0"/>
            <a:t>2. 61 juta jiwa penduduk hidup di daerah bahaya banjir dengan kategori sedang hingga tinggi. </a:t>
          </a:r>
        </a:p>
      </dsp:txBody>
      <dsp:txXfrm>
        <a:off x="6253678" y="1984299"/>
        <a:ext cx="3077502" cy="1984299"/>
      </dsp:txXfrm>
    </dsp:sp>
    <dsp:sp modelId="{E914C4B0-EBAE-48D1-845B-F351F8FD845F}">
      <dsp:nvSpPr>
        <dsp:cNvPr id="0" name=""/>
        <dsp:cNvSpPr/>
      </dsp:nvSpPr>
      <dsp:spPr>
        <a:xfrm>
          <a:off x="7054420" y="297644"/>
          <a:ext cx="1651929" cy="165192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663334-64E8-454A-B12C-C9CFFAA82EEA}">
      <dsp:nvSpPr>
        <dsp:cNvPr id="0" name=""/>
        <dsp:cNvSpPr/>
      </dsp:nvSpPr>
      <dsp:spPr>
        <a:xfrm>
          <a:off x="376844" y="3968598"/>
          <a:ext cx="8667424" cy="744112"/>
        </a:xfrm>
        <a:prstGeom prst="leftRightArrow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0A29A0-48ED-4C97-BD95-E9C5C39F3A6C}">
      <dsp:nvSpPr>
        <dsp:cNvPr id="0" name=""/>
        <dsp:cNvSpPr/>
      </dsp:nvSpPr>
      <dsp:spPr>
        <a:xfrm>
          <a:off x="0" y="0"/>
          <a:ext cx="6781800" cy="1484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FOOD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000" kern="1200" dirty="0"/>
            <a:t>Penghasil HHBK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000" kern="1200" dirty="0"/>
            <a:t>Kemiri, Alpukat Durian, Matoa,Manggis, Macadamia, dll</a:t>
          </a:r>
        </a:p>
      </dsp:txBody>
      <dsp:txXfrm>
        <a:off x="1504826" y="0"/>
        <a:ext cx="5276973" cy="1484666"/>
      </dsp:txXfrm>
    </dsp:sp>
    <dsp:sp modelId="{712E34AB-A08D-4ACE-8977-9F45C3960A90}">
      <dsp:nvSpPr>
        <dsp:cNvPr id="0" name=""/>
        <dsp:cNvSpPr/>
      </dsp:nvSpPr>
      <dsp:spPr>
        <a:xfrm>
          <a:off x="148466" y="148466"/>
          <a:ext cx="1356360" cy="11877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3827C-EC7E-4AF8-AA53-F6E383F1F9CD}">
      <dsp:nvSpPr>
        <dsp:cNvPr id="0" name=""/>
        <dsp:cNvSpPr/>
      </dsp:nvSpPr>
      <dsp:spPr>
        <a:xfrm>
          <a:off x="0" y="1633133"/>
          <a:ext cx="6781800" cy="1484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FEED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000" kern="1200" dirty="0"/>
            <a:t>Penghasil Pakan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000" kern="1200" dirty="0"/>
            <a:t>Kaliandra, Gliricide, Gamal, kelor, dll</a:t>
          </a:r>
        </a:p>
      </dsp:txBody>
      <dsp:txXfrm>
        <a:off x="1504826" y="1633133"/>
        <a:ext cx="5276973" cy="1484666"/>
      </dsp:txXfrm>
    </dsp:sp>
    <dsp:sp modelId="{ED48A411-352F-4B78-9230-7D98692DEF33}">
      <dsp:nvSpPr>
        <dsp:cNvPr id="0" name=""/>
        <dsp:cNvSpPr/>
      </dsp:nvSpPr>
      <dsp:spPr>
        <a:xfrm>
          <a:off x="148466" y="1781599"/>
          <a:ext cx="1356360" cy="11877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CBB9CE-03D9-48DD-A047-707AC8BE3E8B}">
      <dsp:nvSpPr>
        <dsp:cNvPr id="0" name=""/>
        <dsp:cNvSpPr/>
      </dsp:nvSpPr>
      <dsp:spPr>
        <a:xfrm>
          <a:off x="0" y="3266266"/>
          <a:ext cx="6781800" cy="14846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000" kern="1200" dirty="0"/>
            <a:t>FIBRE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000" kern="1200" dirty="0"/>
            <a:t>Penghasil Serat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000" kern="1200" dirty="0"/>
            <a:t>Bambu, Kapuk Randu</a:t>
          </a:r>
        </a:p>
      </dsp:txBody>
      <dsp:txXfrm>
        <a:off x="1504826" y="3266266"/>
        <a:ext cx="5276973" cy="1484666"/>
      </dsp:txXfrm>
    </dsp:sp>
    <dsp:sp modelId="{C6255225-8530-422A-964A-78B8A51087B6}">
      <dsp:nvSpPr>
        <dsp:cNvPr id="0" name=""/>
        <dsp:cNvSpPr/>
      </dsp:nvSpPr>
      <dsp:spPr>
        <a:xfrm>
          <a:off x="148466" y="3414733"/>
          <a:ext cx="1356360" cy="11877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41458"/>
          </a:xfrm>
          <a:prstGeom prst="rect">
            <a:avLst/>
          </a:prstGeom>
        </p:spPr>
        <p:txBody>
          <a:bodyPr vert="horz" lIns="80284" tIns="40142" rIns="80284" bIns="40142" rtlCol="0"/>
          <a:lstStyle>
            <a:lvl1pPr algn="l">
              <a:defRPr sz="11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409" y="0"/>
            <a:ext cx="4302231" cy="341458"/>
          </a:xfrm>
          <a:prstGeom prst="rect">
            <a:avLst/>
          </a:prstGeom>
        </p:spPr>
        <p:txBody>
          <a:bodyPr vert="horz" lIns="80284" tIns="40142" rIns="80284" bIns="40142" rtlCol="0"/>
          <a:lstStyle>
            <a:lvl1pPr algn="r">
              <a:defRPr sz="1100"/>
            </a:lvl1pPr>
          </a:lstStyle>
          <a:p>
            <a:fld id="{6109B4CC-C827-4F25-8A1B-17B56890E8E9}" type="datetimeFigureOut">
              <a:rPr lang="id-ID" smtClean="0"/>
              <a:t>02/09/2020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219"/>
            <a:ext cx="4302231" cy="341457"/>
          </a:xfrm>
          <a:prstGeom prst="rect">
            <a:avLst/>
          </a:prstGeom>
        </p:spPr>
        <p:txBody>
          <a:bodyPr vert="horz" lIns="80284" tIns="40142" rIns="80284" bIns="40142" rtlCol="0" anchor="b"/>
          <a:lstStyle>
            <a:lvl1pPr algn="l">
              <a:defRPr sz="11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409" y="6456219"/>
            <a:ext cx="4302231" cy="341457"/>
          </a:xfrm>
          <a:prstGeom prst="rect">
            <a:avLst/>
          </a:prstGeom>
        </p:spPr>
        <p:txBody>
          <a:bodyPr vert="horz" lIns="80284" tIns="40142" rIns="80284" bIns="40142" rtlCol="0" anchor="b"/>
          <a:lstStyle>
            <a:lvl1pPr algn="r">
              <a:defRPr sz="1100"/>
            </a:lvl1pPr>
          </a:lstStyle>
          <a:p>
            <a:fld id="{411C9FF5-4E9E-4FE2-BDA2-7ACFE5C830C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5321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openxmlformats.org/officeDocument/2006/relationships/image" Target="../media/image39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3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@ditjen_pdashl" TargetMode="External"/><Relationship Id="rId3" Type="http://schemas.openxmlformats.org/officeDocument/2006/relationships/image" Target="../media/image78.png"/><Relationship Id="rId7" Type="http://schemas.openxmlformats.org/officeDocument/2006/relationships/image" Target="../media/image1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hyperlink" Target="http://sim-pdashl.menlhk.go.id" TargetMode="External"/><Relationship Id="rId4" Type="http://schemas.openxmlformats.org/officeDocument/2006/relationships/image" Target="../media/image79.png"/><Relationship Id="rId9" Type="http://schemas.openxmlformats.org/officeDocument/2006/relationships/hyperlink" Target="mailto:pdashl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fif"/><Relationship Id="rId5" Type="http://schemas.openxmlformats.org/officeDocument/2006/relationships/image" Target="../media/image16.jfi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6868" y="124967"/>
            <a:ext cx="12018264" cy="6608064"/>
          </a:xfrm>
          <a:custGeom>
            <a:avLst/>
            <a:gdLst/>
            <a:ahLst/>
            <a:cxnLst/>
            <a:rect l="l" t="t" r="r" b="b"/>
            <a:pathLst>
              <a:path w="12018264" h="6608064">
                <a:moveTo>
                  <a:pt x="0" y="6608064"/>
                </a:moveTo>
                <a:lnTo>
                  <a:pt x="12018264" y="6608064"/>
                </a:lnTo>
                <a:lnTo>
                  <a:pt x="12018264" y="0"/>
                </a:lnTo>
                <a:lnTo>
                  <a:pt x="0" y="0"/>
                </a:lnTo>
                <a:lnTo>
                  <a:pt x="0" y="660806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34" y="1536193"/>
            <a:ext cx="7551420" cy="2388107"/>
          </a:xfrm>
          <a:custGeom>
            <a:avLst/>
            <a:gdLst/>
            <a:ahLst/>
            <a:cxnLst/>
            <a:rect l="l" t="t" r="r" b="b"/>
            <a:pathLst>
              <a:path w="7551420" h="2388107">
                <a:moveTo>
                  <a:pt x="0" y="2388107"/>
                </a:moveTo>
                <a:lnTo>
                  <a:pt x="7551420" y="2388107"/>
                </a:lnTo>
                <a:lnTo>
                  <a:pt x="7551420" y="0"/>
                </a:lnTo>
                <a:lnTo>
                  <a:pt x="0" y="0"/>
                </a:lnTo>
                <a:lnTo>
                  <a:pt x="0" y="2388107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34" y="3924300"/>
            <a:ext cx="7551420" cy="1333500"/>
          </a:xfrm>
          <a:custGeom>
            <a:avLst/>
            <a:gdLst/>
            <a:ahLst/>
            <a:cxnLst/>
            <a:rect l="l" t="t" r="r" b="b"/>
            <a:pathLst>
              <a:path w="7551420" h="1333500">
                <a:moveTo>
                  <a:pt x="0" y="1333500"/>
                </a:moveTo>
                <a:lnTo>
                  <a:pt x="7551420" y="1333500"/>
                </a:lnTo>
                <a:lnTo>
                  <a:pt x="7551420" y="0"/>
                </a:lnTo>
                <a:lnTo>
                  <a:pt x="0" y="0"/>
                </a:lnTo>
                <a:lnTo>
                  <a:pt x="0" y="1333500"/>
                </a:lnTo>
                <a:close/>
              </a:path>
            </a:pathLst>
          </a:custGeom>
          <a:solidFill>
            <a:srgbClr val="000000">
              <a:alpha val="902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4424" y="381000"/>
            <a:ext cx="989076" cy="990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76F3C1-2222-4AE8-820E-37F6643D5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816" y="124967"/>
            <a:ext cx="4733631" cy="6625416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38388" y="1809771"/>
            <a:ext cx="6807311" cy="3092149"/>
          </a:xfrm>
          <a:prstGeom prst="rect">
            <a:avLst/>
          </a:prstGeom>
        </p:spPr>
        <p:txBody>
          <a:bodyPr wrap="square" lIns="0" tIns="28225" rIns="0" bIns="0" rtlCol="0">
            <a:noAutofit/>
          </a:bodyPr>
          <a:lstStyle/>
          <a:p>
            <a:pPr marL="12700">
              <a:lnSpc>
                <a:spcPts val="4445"/>
              </a:lnSpc>
            </a:pPr>
            <a:r>
              <a:rPr sz="4000" spc="-144" dirty="0" err="1">
                <a:solidFill>
                  <a:srgbClr val="FFFFFF"/>
                </a:solidFill>
                <a:latin typeface="Rockwell"/>
                <a:cs typeface="Rockwell"/>
              </a:rPr>
              <a:t>Kebijakan</a:t>
            </a:r>
            <a:r>
              <a:rPr sz="4000" spc="-144" dirty="0">
                <a:solidFill>
                  <a:srgbClr val="FFFFFF"/>
                </a:solidFill>
                <a:latin typeface="Rockwell"/>
                <a:cs typeface="Rockwell"/>
              </a:rPr>
              <a:t> RHL </a:t>
            </a:r>
            <a:r>
              <a:rPr sz="4000" spc="-144" dirty="0" err="1">
                <a:solidFill>
                  <a:srgbClr val="FFFFFF"/>
                </a:solidFill>
                <a:latin typeface="Rockwell"/>
                <a:cs typeface="Rockwell"/>
              </a:rPr>
              <a:t>Dalam</a:t>
            </a:r>
            <a:r>
              <a:rPr sz="4000" spc="-14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000" spc="-144" dirty="0" err="1">
                <a:solidFill>
                  <a:srgbClr val="FFFFFF"/>
                </a:solidFill>
                <a:latin typeface="Rockwell"/>
                <a:cs typeface="Rockwell"/>
              </a:rPr>
              <a:t>Mitigasi</a:t>
            </a:r>
            <a:r>
              <a:rPr sz="4000" spc="-14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000" spc="-144" dirty="0" err="1">
                <a:solidFill>
                  <a:srgbClr val="FFFFFF"/>
                </a:solidFill>
                <a:latin typeface="Rockwell"/>
                <a:cs typeface="Rockwell"/>
              </a:rPr>
              <a:t>Bencana</a:t>
            </a:r>
            <a:r>
              <a:rPr sz="4000" spc="-144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sz="4000" spc="-144" dirty="0" err="1">
                <a:solidFill>
                  <a:srgbClr val="FFFFFF"/>
                </a:solidFill>
                <a:latin typeface="Rockwell"/>
                <a:cs typeface="Rockwell"/>
              </a:rPr>
              <a:t>Hidrometeorologi</a:t>
            </a:r>
            <a:endParaRPr sz="4000" dirty="0">
              <a:latin typeface="Rockwell"/>
              <a:cs typeface="Rockwell"/>
            </a:endParaRPr>
          </a:p>
          <a:p>
            <a:pPr marL="12700" marR="80055">
              <a:lnSpc>
                <a:spcPct val="101725"/>
              </a:lnSpc>
              <a:spcBef>
                <a:spcPts val="1674"/>
              </a:spcBef>
            </a:pPr>
            <a:r>
              <a:rPr sz="2400" spc="-20" dirty="0">
                <a:solidFill>
                  <a:srgbClr val="FFFFFF"/>
                </a:solidFill>
                <a:latin typeface="Calibri Light"/>
                <a:cs typeface="Calibri Light"/>
              </a:rPr>
              <a:t>Direktur Jenderal Pengendalian DAS dan Hutan Lindung</a:t>
            </a:r>
            <a:endParaRPr sz="2400" dirty="0">
              <a:latin typeface="Calibri Light"/>
              <a:cs typeface="Calibri Light"/>
            </a:endParaRPr>
          </a:p>
          <a:p>
            <a:pPr marL="12700" marR="80055">
              <a:lnSpc>
                <a:spcPct val="101725"/>
              </a:lnSpc>
              <a:spcBef>
                <a:spcPts val="760"/>
              </a:spcBef>
            </a:pPr>
            <a:r>
              <a:rPr i="1" dirty="0" err="1">
                <a:solidFill>
                  <a:srgbClr val="FFFFFF"/>
                </a:solidFill>
                <a:latin typeface="Calibri Light"/>
                <a:cs typeface="Calibri Light"/>
              </a:rPr>
              <a:t>Sosialisasi</a:t>
            </a:r>
            <a:r>
              <a:rPr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i="1" dirty="0" err="1">
                <a:solidFill>
                  <a:srgbClr val="FFFFFF"/>
                </a:solidFill>
                <a:latin typeface="Calibri Light"/>
                <a:cs typeface="Calibri Light"/>
              </a:rPr>
              <a:t>Kebijakan</a:t>
            </a:r>
            <a:r>
              <a:rPr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i="1" dirty="0" err="1">
                <a:solidFill>
                  <a:srgbClr val="FFFFFF"/>
                </a:solidFill>
                <a:latin typeface="Calibri Light"/>
                <a:cs typeface="Calibri Light"/>
              </a:rPr>
              <a:t>dan</a:t>
            </a:r>
            <a:r>
              <a:rPr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i="1" dirty="0" err="1">
                <a:solidFill>
                  <a:srgbClr val="FFFFFF"/>
                </a:solidFill>
                <a:latin typeface="Calibri Light"/>
                <a:cs typeface="Calibri Light"/>
              </a:rPr>
              <a:t>Pelatihan</a:t>
            </a:r>
            <a:r>
              <a:rPr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i="1" dirty="0" err="1">
                <a:solidFill>
                  <a:srgbClr val="FFFFFF"/>
                </a:solidFill>
                <a:latin typeface="Calibri Light"/>
                <a:cs typeface="Calibri Light"/>
              </a:rPr>
              <a:t>Analisis</a:t>
            </a:r>
            <a:r>
              <a:rPr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i="1" dirty="0" err="1">
                <a:solidFill>
                  <a:srgbClr val="FFFFFF"/>
                </a:solidFill>
                <a:latin typeface="Calibri Light"/>
                <a:cs typeface="Calibri Light"/>
              </a:rPr>
              <a:t>Spatio</a:t>
            </a:r>
            <a:r>
              <a:rPr i="1" dirty="0">
                <a:solidFill>
                  <a:srgbClr val="FFFFFF"/>
                </a:solidFill>
                <a:latin typeface="Calibri Light"/>
                <a:cs typeface="Calibri Light"/>
              </a:rPr>
              <a:t> Temporal </a:t>
            </a:r>
            <a:r>
              <a:rPr i="1" dirty="0" err="1">
                <a:solidFill>
                  <a:srgbClr val="FFFFFF"/>
                </a:solidFill>
                <a:latin typeface="Calibri Light"/>
                <a:cs typeface="Calibri Light"/>
              </a:rPr>
              <a:t>Neraca</a:t>
            </a:r>
            <a:r>
              <a:rPr i="1" dirty="0">
                <a:solidFill>
                  <a:srgbClr val="FFFFFF"/>
                </a:solidFill>
                <a:latin typeface="Calibri Light"/>
                <a:cs typeface="Calibri Light"/>
              </a:rPr>
              <a:t> Air </a:t>
            </a:r>
            <a:r>
              <a:rPr i="1" dirty="0" err="1">
                <a:solidFill>
                  <a:srgbClr val="FFFFFF"/>
                </a:solidFill>
                <a:latin typeface="Calibri Light"/>
                <a:cs typeface="Calibri Light"/>
              </a:rPr>
              <a:t>Untuk</a:t>
            </a:r>
            <a:r>
              <a:rPr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i="1" dirty="0" err="1">
                <a:solidFill>
                  <a:srgbClr val="FFFFFF"/>
                </a:solidFill>
                <a:latin typeface="Calibri Light"/>
                <a:cs typeface="Calibri Light"/>
              </a:rPr>
              <a:t>Mitigasi</a:t>
            </a:r>
            <a:r>
              <a:rPr i="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i="1" dirty="0" err="1">
                <a:solidFill>
                  <a:srgbClr val="FFFFFF"/>
                </a:solidFill>
                <a:latin typeface="Calibri Light"/>
                <a:cs typeface="Calibri Light"/>
              </a:rPr>
              <a:t>Bencana</a:t>
            </a:r>
            <a:endParaRPr i="1" dirty="0">
              <a:solidFill>
                <a:srgbClr val="FFFFFF"/>
              </a:solidFill>
              <a:latin typeface="Calibri Light"/>
              <a:cs typeface="Calibri Light"/>
            </a:endParaRPr>
          </a:p>
          <a:p>
            <a:pPr marL="12700" marR="80055">
              <a:lnSpc>
                <a:spcPct val="101725"/>
              </a:lnSpc>
              <a:spcBef>
                <a:spcPts val="760"/>
              </a:spcBef>
            </a:pPr>
            <a:r>
              <a:rPr sz="1800" spc="-2" dirty="0">
                <a:solidFill>
                  <a:srgbClr val="FFFFFF"/>
                </a:solidFill>
                <a:latin typeface="Calibri Light"/>
                <a:cs typeface="Calibri Light"/>
              </a:rPr>
              <a:t>Jakarta, 3 September 2020</a:t>
            </a:r>
            <a:endParaRPr sz="1800" dirty="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ject 43"/>
          <p:cNvSpPr txBox="1"/>
          <p:nvPr/>
        </p:nvSpPr>
        <p:spPr>
          <a:xfrm>
            <a:off x="9491472" y="6281928"/>
            <a:ext cx="1808987" cy="192024"/>
          </a:xfrm>
          <a:prstGeom prst="rect">
            <a:avLst/>
          </a:prstGeom>
        </p:spPr>
        <p:txBody>
          <a:bodyPr wrap="square" lIns="0" tIns="1905" rIns="0" bIns="0" rtlCol="0">
            <a:noAutofit/>
          </a:bodyPr>
          <a:lstStyle/>
          <a:p>
            <a:pPr marL="39877">
              <a:lnSpc>
                <a:spcPct val="97859"/>
              </a:lnSpc>
            </a:pPr>
            <a:r>
              <a:rPr sz="1200" spc="-10" dirty="0">
                <a:solidFill>
                  <a:srgbClr val="375C1E"/>
                </a:solidFill>
                <a:latin typeface="Rockwell"/>
                <a:cs typeface="Rockwell"/>
              </a:rPr>
              <a:t>Your Logo or Name Here</a:t>
            </a:r>
            <a:endParaRPr sz="1200">
              <a:latin typeface="Rockwell"/>
              <a:cs typeface="Rockwel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368786" y="6027648"/>
            <a:ext cx="687070" cy="687082"/>
          </a:xfrm>
          <a:custGeom>
            <a:avLst/>
            <a:gdLst/>
            <a:ahLst/>
            <a:cxnLst/>
            <a:rect l="l" t="t" r="r" b="b"/>
            <a:pathLst>
              <a:path w="687070" h="687082">
                <a:moveTo>
                  <a:pt x="587248" y="101396"/>
                </a:moveTo>
                <a:lnTo>
                  <a:pt x="687070" y="344639"/>
                </a:lnTo>
                <a:lnTo>
                  <a:pt x="585724" y="587248"/>
                </a:lnTo>
                <a:lnTo>
                  <a:pt x="342519" y="687082"/>
                </a:lnTo>
                <a:lnTo>
                  <a:pt x="99822" y="585685"/>
                </a:lnTo>
                <a:lnTo>
                  <a:pt x="0" y="342442"/>
                </a:lnTo>
                <a:lnTo>
                  <a:pt x="101473" y="99834"/>
                </a:lnTo>
                <a:lnTo>
                  <a:pt x="344678" y="0"/>
                </a:lnTo>
                <a:lnTo>
                  <a:pt x="587248" y="101396"/>
                </a:lnTo>
                <a:close/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533632" y="6185916"/>
            <a:ext cx="73151" cy="73152"/>
          </a:xfrm>
          <a:custGeom>
            <a:avLst/>
            <a:gdLst/>
            <a:ahLst/>
            <a:cxnLst/>
            <a:rect l="l" t="t" r="r" b="b"/>
            <a:pathLst>
              <a:path w="73151" h="73151">
                <a:moveTo>
                  <a:pt x="0" y="36576"/>
                </a:moveTo>
                <a:lnTo>
                  <a:pt x="3180" y="51516"/>
                </a:lnTo>
                <a:lnTo>
                  <a:pt x="11073" y="62794"/>
                </a:lnTo>
                <a:lnTo>
                  <a:pt x="22577" y="70377"/>
                </a:lnTo>
                <a:lnTo>
                  <a:pt x="36575" y="73152"/>
                </a:lnTo>
                <a:lnTo>
                  <a:pt x="37657" y="73136"/>
                </a:lnTo>
                <a:lnTo>
                  <a:pt x="51511" y="69973"/>
                </a:lnTo>
                <a:lnTo>
                  <a:pt x="62789" y="62083"/>
                </a:lnTo>
                <a:lnTo>
                  <a:pt x="70375" y="50579"/>
                </a:lnTo>
                <a:lnTo>
                  <a:pt x="73151" y="36576"/>
                </a:lnTo>
                <a:lnTo>
                  <a:pt x="73136" y="35494"/>
                </a:lnTo>
                <a:lnTo>
                  <a:pt x="69971" y="21635"/>
                </a:lnTo>
                <a:lnTo>
                  <a:pt x="62078" y="10357"/>
                </a:lnTo>
                <a:lnTo>
                  <a:pt x="50574" y="2774"/>
                </a:lnTo>
                <a:lnTo>
                  <a:pt x="36575" y="0"/>
                </a:lnTo>
                <a:lnTo>
                  <a:pt x="35494" y="15"/>
                </a:lnTo>
                <a:lnTo>
                  <a:pt x="21640" y="3178"/>
                </a:lnTo>
                <a:lnTo>
                  <a:pt x="10362" y="11068"/>
                </a:lnTo>
                <a:lnTo>
                  <a:pt x="2776" y="22572"/>
                </a:lnTo>
                <a:lnTo>
                  <a:pt x="0" y="36576"/>
                </a:lnTo>
                <a:close/>
              </a:path>
            </a:pathLst>
          </a:custGeom>
          <a:solidFill>
            <a:srgbClr val="C2D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91772" y="6560820"/>
            <a:ext cx="100583" cy="100583"/>
          </a:xfrm>
          <a:custGeom>
            <a:avLst/>
            <a:gdLst/>
            <a:ahLst/>
            <a:cxnLst/>
            <a:rect l="l" t="t" r="r" b="b"/>
            <a:pathLst>
              <a:path w="100583" h="100583">
                <a:moveTo>
                  <a:pt x="0" y="50291"/>
                </a:moveTo>
                <a:lnTo>
                  <a:pt x="753" y="59020"/>
                </a:lnTo>
                <a:lnTo>
                  <a:pt x="5106" y="72411"/>
                </a:lnTo>
                <a:lnTo>
                  <a:pt x="12822" y="83852"/>
                </a:lnTo>
                <a:lnTo>
                  <a:pt x="23315" y="92754"/>
                </a:lnTo>
                <a:lnTo>
                  <a:pt x="36000" y="98528"/>
                </a:lnTo>
                <a:lnTo>
                  <a:pt x="50292" y="100583"/>
                </a:lnTo>
                <a:lnTo>
                  <a:pt x="59030" y="99829"/>
                </a:lnTo>
                <a:lnTo>
                  <a:pt x="72428" y="95470"/>
                </a:lnTo>
                <a:lnTo>
                  <a:pt x="83867" y="87748"/>
                </a:lnTo>
                <a:lnTo>
                  <a:pt x="92764" y="77251"/>
                </a:lnTo>
                <a:lnTo>
                  <a:pt x="98531" y="64569"/>
                </a:lnTo>
                <a:lnTo>
                  <a:pt x="100583" y="50291"/>
                </a:lnTo>
                <a:lnTo>
                  <a:pt x="99830" y="41563"/>
                </a:lnTo>
                <a:lnTo>
                  <a:pt x="95477" y="28172"/>
                </a:lnTo>
                <a:lnTo>
                  <a:pt x="87761" y="16731"/>
                </a:lnTo>
                <a:lnTo>
                  <a:pt x="77268" y="7829"/>
                </a:lnTo>
                <a:lnTo>
                  <a:pt x="64583" y="2055"/>
                </a:lnTo>
                <a:lnTo>
                  <a:pt x="50292" y="0"/>
                </a:lnTo>
                <a:lnTo>
                  <a:pt x="41553" y="754"/>
                </a:lnTo>
                <a:lnTo>
                  <a:pt x="28155" y="5113"/>
                </a:lnTo>
                <a:lnTo>
                  <a:pt x="16716" y="12835"/>
                </a:lnTo>
                <a:lnTo>
                  <a:pt x="7819" y="23332"/>
                </a:lnTo>
                <a:lnTo>
                  <a:pt x="2052" y="36014"/>
                </a:lnTo>
                <a:lnTo>
                  <a:pt x="0" y="50291"/>
                </a:lnTo>
                <a:close/>
              </a:path>
            </a:pathLst>
          </a:custGeom>
          <a:solidFill>
            <a:srgbClr val="749A2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343132" y="5990844"/>
            <a:ext cx="260603" cy="259079"/>
          </a:xfrm>
          <a:custGeom>
            <a:avLst/>
            <a:gdLst/>
            <a:ahLst/>
            <a:cxnLst/>
            <a:rect l="l" t="t" r="r" b="b"/>
            <a:pathLst>
              <a:path w="260603" h="259079">
                <a:moveTo>
                  <a:pt x="0" y="129539"/>
                </a:moveTo>
                <a:lnTo>
                  <a:pt x="820" y="114914"/>
                </a:lnTo>
                <a:lnTo>
                  <a:pt x="3224" y="100764"/>
                </a:lnTo>
                <a:lnTo>
                  <a:pt x="7122" y="87179"/>
                </a:lnTo>
                <a:lnTo>
                  <a:pt x="12426" y="74246"/>
                </a:lnTo>
                <a:lnTo>
                  <a:pt x="19047" y="62054"/>
                </a:lnTo>
                <a:lnTo>
                  <a:pt x="26898" y="50690"/>
                </a:lnTo>
                <a:lnTo>
                  <a:pt x="35890" y="40243"/>
                </a:lnTo>
                <a:lnTo>
                  <a:pt x="45935" y="30800"/>
                </a:lnTo>
                <a:lnTo>
                  <a:pt x="56944" y="22451"/>
                </a:lnTo>
                <a:lnTo>
                  <a:pt x="68830" y="15282"/>
                </a:lnTo>
                <a:lnTo>
                  <a:pt x="81503" y="9383"/>
                </a:lnTo>
                <a:lnTo>
                  <a:pt x="94876" y="4840"/>
                </a:lnTo>
                <a:lnTo>
                  <a:pt x="108859" y="1743"/>
                </a:lnTo>
                <a:lnTo>
                  <a:pt x="123366" y="180"/>
                </a:lnTo>
                <a:lnTo>
                  <a:pt x="130301" y="0"/>
                </a:lnTo>
                <a:lnTo>
                  <a:pt x="145022" y="816"/>
                </a:lnTo>
                <a:lnTo>
                  <a:pt x="159261" y="3207"/>
                </a:lnTo>
                <a:lnTo>
                  <a:pt x="172930" y="7085"/>
                </a:lnTo>
                <a:lnTo>
                  <a:pt x="185942" y="12361"/>
                </a:lnTo>
                <a:lnTo>
                  <a:pt x="198206" y="18947"/>
                </a:lnTo>
                <a:lnTo>
                  <a:pt x="209636" y="26756"/>
                </a:lnTo>
                <a:lnTo>
                  <a:pt x="220143" y="35698"/>
                </a:lnTo>
                <a:lnTo>
                  <a:pt x="229638" y="45687"/>
                </a:lnTo>
                <a:lnTo>
                  <a:pt x="238033" y="56633"/>
                </a:lnTo>
                <a:lnTo>
                  <a:pt x="245241" y="68449"/>
                </a:lnTo>
                <a:lnTo>
                  <a:pt x="251172" y="81047"/>
                </a:lnTo>
                <a:lnTo>
                  <a:pt x="255738" y="94338"/>
                </a:lnTo>
                <a:lnTo>
                  <a:pt x="258851" y="108235"/>
                </a:lnTo>
                <a:lnTo>
                  <a:pt x="260422" y="122649"/>
                </a:lnTo>
                <a:lnTo>
                  <a:pt x="260603" y="129539"/>
                </a:lnTo>
                <a:lnTo>
                  <a:pt x="259783" y="144165"/>
                </a:lnTo>
                <a:lnTo>
                  <a:pt x="257379" y="158315"/>
                </a:lnTo>
                <a:lnTo>
                  <a:pt x="253481" y="171900"/>
                </a:lnTo>
                <a:lnTo>
                  <a:pt x="248177" y="184833"/>
                </a:lnTo>
                <a:lnTo>
                  <a:pt x="241556" y="197025"/>
                </a:lnTo>
                <a:lnTo>
                  <a:pt x="233705" y="208389"/>
                </a:lnTo>
                <a:lnTo>
                  <a:pt x="224713" y="218836"/>
                </a:lnTo>
                <a:lnTo>
                  <a:pt x="214668" y="228279"/>
                </a:lnTo>
                <a:lnTo>
                  <a:pt x="203659" y="236628"/>
                </a:lnTo>
                <a:lnTo>
                  <a:pt x="191773" y="243797"/>
                </a:lnTo>
                <a:lnTo>
                  <a:pt x="179100" y="249696"/>
                </a:lnTo>
                <a:lnTo>
                  <a:pt x="165727" y="254239"/>
                </a:lnTo>
                <a:lnTo>
                  <a:pt x="151744" y="257336"/>
                </a:lnTo>
                <a:lnTo>
                  <a:pt x="137237" y="258899"/>
                </a:lnTo>
                <a:lnTo>
                  <a:pt x="130301" y="259079"/>
                </a:lnTo>
                <a:lnTo>
                  <a:pt x="115581" y="258263"/>
                </a:lnTo>
                <a:lnTo>
                  <a:pt x="101342" y="255872"/>
                </a:lnTo>
                <a:lnTo>
                  <a:pt x="87673" y="251994"/>
                </a:lnTo>
                <a:lnTo>
                  <a:pt x="74661" y="246718"/>
                </a:lnTo>
                <a:lnTo>
                  <a:pt x="62397" y="240132"/>
                </a:lnTo>
                <a:lnTo>
                  <a:pt x="50967" y="232323"/>
                </a:lnTo>
                <a:lnTo>
                  <a:pt x="40460" y="223381"/>
                </a:lnTo>
                <a:lnTo>
                  <a:pt x="30965" y="213392"/>
                </a:lnTo>
                <a:lnTo>
                  <a:pt x="22570" y="202446"/>
                </a:lnTo>
                <a:lnTo>
                  <a:pt x="15362" y="190630"/>
                </a:lnTo>
                <a:lnTo>
                  <a:pt x="9431" y="178032"/>
                </a:lnTo>
                <a:lnTo>
                  <a:pt x="4865" y="164741"/>
                </a:lnTo>
                <a:lnTo>
                  <a:pt x="1752" y="150844"/>
                </a:lnTo>
                <a:lnTo>
                  <a:pt x="181" y="136430"/>
                </a:lnTo>
                <a:lnTo>
                  <a:pt x="0" y="129539"/>
                </a:lnTo>
                <a:close/>
              </a:path>
            </a:pathLst>
          </a:custGeom>
          <a:ln w="3048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6771132"/>
            <a:ext cx="12192000" cy="86866"/>
          </a:xfrm>
          <a:custGeom>
            <a:avLst/>
            <a:gdLst/>
            <a:ahLst/>
            <a:cxnLst/>
            <a:rect l="l" t="t" r="r" b="b"/>
            <a:pathLst>
              <a:path w="12192000" h="86866">
                <a:moveTo>
                  <a:pt x="12192000" y="86866"/>
                </a:moveTo>
                <a:lnTo>
                  <a:pt x="12192000" y="0"/>
                </a:lnTo>
                <a:lnTo>
                  <a:pt x="0" y="0"/>
                </a:lnTo>
                <a:lnTo>
                  <a:pt x="0" y="86866"/>
                </a:lnTo>
                <a:lnTo>
                  <a:pt x="12192000" y="8686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0"/>
            <a:ext cx="12192000" cy="86868"/>
          </a:xfrm>
          <a:custGeom>
            <a:avLst/>
            <a:gdLst/>
            <a:ahLst/>
            <a:cxnLst/>
            <a:rect l="l" t="t" r="r" b="b"/>
            <a:pathLst>
              <a:path w="12192000" h="86868">
                <a:moveTo>
                  <a:pt x="0" y="86868"/>
                </a:moveTo>
                <a:lnTo>
                  <a:pt x="12192000" y="86868"/>
                </a:lnTo>
                <a:lnTo>
                  <a:pt x="12192000" y="0"/>
                </a:lnTo>
                <a:lnTo>
                  <a:pt x="0" y="0"/>
                </a:lnTo>
                <a:lnTo>
                  <a:pt x="0" y="868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0"/>
            <a:ext cx="86867" cy="6857997"/>
          </a:xfrm>
          <a:custGeom>
            <a:avLst/>
            <a:gdLst/>
            <a:ahLst/>
            <a:cxnLst/>
            <a:rect l="l" t="t" r="r" b="b"/>
            <a:pathLst>
              <a:path w="86867" h="6857997">
                <a:moveTo>
                  <a:pt x="86867" y="6857997"/>
                </a:moveTo>
                <a:lnTo>
                  <a:pt x="86867" y="0"/>
                </a:lnTo>
                <a:lnTo>
                  <a:pt x="0" y="0"/>
                </a:lnTo>
                <a:lnTo>
                  <a:pt x="0" y="6857997"/>
                </a:lnTo>
                <a:lnTo>
                  <a:pt x="86867" y="685799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105132" y="0"/>
            <a:ext cx="86868" cy="6857996"/>
          </a:xfrm>
          <a:custGeom>
            <a:avLst/>
            <a:gdLst/>
            <a:ahLst/>
            <a:cxnLst/>
            <a:rect l="l" t="t" r="r" b="b"/>
            <a:pathLst>
              <a:path w="86868" h="6857996">
                <a:moveTo>
                  <a:pt x="86868" y="6857996"/>
                </a:moveTo>
                <a:lnTo>
                  <a:pt x="86868" y="0"/>
                </a:lnTo>
                <a:lnTo>
                  <a:pt x="0" y="0"/>
                </a:lnTo>
                <a:lnTo>
                  <a:pt x="0" y="6857996"/>
                </a:lnTo>
                <a:lnTo>
                  <a:pt x="86868" y="685799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0" y="2540508"/>
            <a:ext cx="5373624" cy="4317489"/>
          </a:xfrm>
          <a:custGeom>
            <a:avLst/>
            <a:gdLst/>
            <a:ahLst/>
            <a:cxnLst/>
            <a:rect l="l" t="t" r="r" b="b"/>
            <a:pathLst>
              <a:path w="5373624" h="4317489">
                <a:moveTo>
                  <a:pt x="2301748" y="1771522"/>
                </a:moveTo>
                <a:lnTo>
                  <a:pt x="0" y="2855467"/>
                </a:lnTo>
                <a:lnTo>
                  <a:pt x="0" y="4182948"/>
                </a:lnTo>
                <a:lnTo>
                  <a:pt x="134580" y="4317489"/>
                </a:lnTo>
                <a:lnTo>
                  <a:pt x="1898016" y="4317489"/>
                </a:lnTo>
                <a:lnTo>
                  <a:pt x="3266694" y="2949193"/>
                </a:lnTo>
                <a:lnTo>
                  <a:pt x="3237738" y="2134742"/>
                </a:lnTo>
                <a:lnTo>
                  <a:pt x="2301748" y="1771522"/>
                </a:lnTo>
                <a:close/>
              </a:path>
              <a:path w="5373624" h="4317489">
                <a:moveTo>
                  <a:pt x="3473958" y="405638"/>
                </a:moveTo>
                <a:lnTo>
                  <a:pt x="2824861" y="1807844"/>
                </a:lnTo>
                <a:lnTo>
                  <a:pt x="3778504" y="1741042"/>
                </a:lnTo>
                <a:lnTo>
                  <a:pt x="4094607" y="1366773"/>
                </a:lnTo>
                <a:lnTo>
                  <a:pt x="3473958" y="405638"/>
                </a:lnTo>
                <a:close/>
              </a:path>
              <a:path w="5373624" h="4317489">
                <a:moveTo>
                  <a:pt x="4455414" y="0"/>
                </a:moveTo>
                <a:lnTo>
                  <a:pt x="4094479" y="779399"/>
                </a:lnTo>
                <a:lnTo>
                  <a:pt x="4629150" y="1348866"/>
                </a:lnTo>
                <a:lnTo>
                  <a:pt x="5373624" y="32384"/>
                </a:lnTo>
                <a:lnTo>
                  <a:pt x="4455414" y="0"/>
                </a:lnTo>
                <a:close/>
              </a:path>
              <a:path w="5373624" h="4317489">
                <a:moveTo>
                  <a:pt x="5244211" y="652017"/>
                </a:moveTo>
                <a:lnTo>
                  <a:pt x="4961255" y="983361"/>
                </a:lnTo>
                <a:lnTo>
                  <a:pt x="5059299" y="1028826"/>
                </a:lnTo>
                <a:lnTo>
                  <a:pt x="5244211" y="652017"/>
                </a:lnTo>
                <a:close/>
              </a:path>
              <a:path w="5373624" h="4317489">
                <a:moveTo>
                  <a:pt x="5212461" y="2046350"/>
                </a:moveTo>
                <a:lnTo>
                  <a:pt x="4973447" y="1816227"/>
                </a:lnTo>
                <a:lnTo>
                  <a:pt x="4867275" y="2013077"/>
                </a:lnTo>
                <a:lnTo>
                  <a:pt x="5212461" y="2046350"/>
                </a:lnTo>
                <a:close/>
              </a:path>
              <a:path w="5373624" h="4317489">
                <a:moveTo>
                  <a:pt x="3604895" y="1945258"/>
                </a:moveTo>
                <a:lnTo>
                  <a:pt x="3419983" y="2321941"/>
                </a:lnTo>
                <a:lnTo>
                  <a:pt x="3854958" y="2523871"/>
                </a:lnTo>
                <a:lnTo>
                  <a:pt x="3722242" y="1807844"/>
                </a:lnTo>
                <a:lnTo>
                  <a:pt x="3604895" y="194525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96000" y="1391412"/>
            <a:ext cx="0" cy="4588116"/>
          </a:xfrm>
          <a:custGeom>
            <a:avLst/>
            <a:gdLst/>
            <a:ahLst/>
            <a:cxnLst/>
            <a:rect l="l" t="t" r="r" b="b"/>
            <a:pathLst>
              <a:path h="4588116">
                <a:moveTo>
                  <a:pt x="0" y="0"/>
                </a:moveTo>
                <a:lnTo>
                  <a:pt x="0" y="4588116"/>
                </a:lnTo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76270" y="2972944"/>
            <a:ext cx="4480560" cy="1257300"/>
          </a:xfrm>
          <a:custGeom>
            <a:avLst/>
            <a:gdLst/>
            <a:ahLst/>
            <a:cxnLst/>
            <a:rect l="l" t="t" r="r" b="b"/>
            <a:pathLst>
              <a:path w="4480560" h="1257300">
                <a:moveTo>
                  <a:pt x="0" y="209550"/>
                </a:moveTo>
                <a:lnTo>
                  <a:pt x="0" y="1047750"/>
                </a:lnTo>
                <a:lnTo>
                  <a:pt x="694" y="1064931"/>
                </a:lnTo>
                <a:lnTo>
                  <a:pt x="10686" y="1113970"/>
                </a:lnTo>
                <a:lnTo>
                  <a:pt x="31403" y="1158116"/>
                </a:lnTo>
                <a:lnTo>
                  <a:pt x="61388" y="1195911"/>
                </a:lnTo>
                <a:lnTo>
                  <a:pt x="99183" y="1225896"/>
                </a:lnTo>
                <a:lnTo>
                  <a:pt x="143329" y="1246613"/>
                </a:lnTo>
                <a:lnTo>
                  <a:pt x="192368" y="1256605"/>
                </a:lnTo>
                <a:lnTo>
                  <a:pt x="209550" y="1257300"/>
                </a:lnTo>
                <a:lnTo>
                  <a:pt x="4271010" y="1257300"/>
                </a:lnTo>
                <a:lnTo>
                  <a:pt x="4321356" y="1251207"/>
                </a:lnTo>
                <a:lnTo>
                  <a:pt x="4367295" y="1233903"/>
                </a:lnTo>
                <a:lnTo>
                  <a:pt x="4407368" y="1206846"/>
                </a:lnTo>
                <a:lnTo>
                  <a:pt x="4440119" y="1171492"/>
                </a:lnTo>
                <a:lnTo>
                  <a:pt x="4464087" y="1129301"/>
                </a:lnTo>
                <a:lnTo>
                  <a:pt x="4477816" y="1081731"/>
                </a:lnTo>
                <a:lnTo>
                  <a:pt x="4480560" y="1047750"/>
                </a:lnTo>
                <a:lnTo>
                  <a:pt x="4480560" y="209550"/>
                </a:lnTo>
                <a:lnTo>
                  <a:pt x="4474467" y="159203"/>
                </a:lnTo>
                <a:lnTo>
                  <a:pt x="4457163" y="113264"/>
                </a:lnTo>
                <a:lnTo>
                  <a:pt x="4430106" y="73191"/>
                </a:lnTo>
                <a:lnTo>
                  <a:pt x="4394752" y="40440"/>
                </a:lnTo>
                <a:lnTo>
                  <a:pt x="4352561" y="16472"/>
                </a:lnTo>
                <a:lnTo>
                  <a:pt x="4304991" y="2743"/>
                </a:lnTo>
                <a:lnTo>
                  <a:pt x="4271010" y="0"/>
                </a:lnTo>
                <a:lnTo>
                  <a:pt x="209550" y="0"/>
                </a:lnTo>
                <a:lnTo>
                  <a:pt x="159203" y="6092"/>
                </a:lnTo>
                <a:lnTo>
                  <a:pt x="113264" y="23396"/>
                </a:lnTo>
                <a:lnTo>
                  <a:pt x="73191" y="50453"/>
                </a:lnTo>
                <a:lnTo>
                  <a:pt x="40440" y="85807"/>
                </a:lnTo>
                <a:lnTo>
                  <a:pt x="16472" y="127998"/>
                </a:lnTo>
                <a:lnTo>
                  <a:pt x="2743" y="175568"/>
                </a:lnTo>
                <a:lnTo>
                  <a:pt x="0" y="209550"/>
                </a:lnTo>
                <a:close/>
              </a:path>
            </a:pathLst>
          </a:custGeom>
          <a:solidFill>
            <a:srgbClr val="FCD7B3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endParaRPr lang="en-ID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ID" sz="2000" b="0" i="0" u="none" strike="noStrike" baseline="0" dirty="0" err="1">
                <a:latin typeface="Calibri" panose="020F0502020204030204" pitchFamily="34" charset="0"/>
              </a:rPr>
              <a:t>Sehingga</a:t>
            </a:r>
            <a:r>
              <a:rPr lang="en-ID" sz="20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000" b="0" i="0" u="none" strike="noStrike" baseline="0" dirty="0" err="1">
                <a:latin typeface="Calibri" panose="020F0502020204030204" pitchFamily="34" charset="0"/>
              </a:rPr>
              <a:t>diperlukan</a:t>
            </a:r>
            <a:r>
              <a:rPr lang="en-ID" sz="20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000" b="0" i="0" u="none" strike="noStrike" baseline="0" dirty="0" err="1">
                <a:latin typeface="Calibri" panose="020F0502020204030204" pitchFamily="34" charset="0"/>
              </a:rPr>
              <a:t>waktu</a:t>
            </a:r>
            <a:r>
              <a:rPr lang="en-ID" sz="20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000" b="0" i="0" u="none" strike="noStrike" baseline="0" dirty="0" err="1">
                <a:latin typeface="Calibri" panose="020F0502020204030204" pitchFamily="34" charset="0"/>
              </a:rPr>
              <a:t>selama</a:t>
            </a:r>
            <a:r>
              <a:rPr lang="en-ID" sz="20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000" b="1" i="0" u="none" strike="noStrike" baseline="0" dirty="0">
                <a:latin typeface="Calibri" panose="020F0502020204030204" pitchFamily="34" charset="0"/>
              </a:rPr>
              <a:t>60</a:t>
            </a:r>
            <a:r>
              <a:rPr lang="en-ID" sz="20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000" b="0" i="0" u="none" strike="noStrike" baseline="0" dirty="0" err="1">
                <a:latin typeface="Calibri" panose="020F0502020204030204" pitchFamily="34" charset="0"/>
              </a:rPr>
              <a:t>tahun</a:t>
            </a:r>
            <a:r>
              <a:rPr lang="en-ID" sz="20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000" b="0" i="0" u="none" strike="noStrike" baseline="0" dirty="0" err="1">
                <a:latin typeface="Calibri" panose="020F0502020204030204" pitchFamily="34" charset="0"/>
              </a:rPr>
              <a:t>untuk</a:t>
            </a:r>
            <a:r>
              <a:rPr lang="en-ID" sz="20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000" b="0" i="0" u="none" strike="noStrike" baseline="0" dirty="0" err="1">
                <a:latin typeface="Calibri" panose="020F0502020204030204" pitchFamily="34" charset="0"/>
              </a:rPr>
              <a:t>memulihkan</a:t>
            </a:r>
            <a:r>
              <a:rPr lang="en-ID" sz="20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000" b="0" i="0" u="none" strike="noStrike" baseline="0" dirty="0" err="1">
                <a:latin typeface="Calibri" panose="020F0502020204030204" pitchFamily="34" charset="0"/>
              </a:rPr>
              <a:t>lahan</a:t>
            </a:r>
            <a:r>
              <a:rPr lang="en-ID" sz="20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2000" b="0" i="0" u="none" strike="noStrike" baseline="0" dirty="0" err="1">
                <a:latin typeface="Calibri" panose="020F0502020204030204" pitchFamily="34" charset="0"/>
              </a:rPr>
              <a:t>kritis</a:t>
            </a:r>
            <a:r>
              <a:rPr lang="en-ID" sz="2000" b="0" i="0" u="none" strike="noStrike" baseline="0" dirty="0">
                <a:latin typeface="Calibri" panose="020F0502020204030204" pitchFamily="34" charset="0"/>
              </a:rPr>
              <a:t> di Indonesia</a:t>
            </a:r>
            <a:endParaRPr sz="2000" dirty="0"/>
          </a:p>
        </p:txBody>
      </p:sp>
      <p:sp>
        <p:nvSpPr>
          <p:cNvPr id="33" name="object 33"/>
          <p:cNvSpPr/>
          <p:nvPr/>
        </p:nvSpPr>
        <p:spPr>
          <a:xfrm>
            <a:off x="6547104" y="1377696"/>
            <a:ext cx="754379" cy="754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0896" y="1382268"/>
            <a:ext cx="752856" cy="7543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497056" y="6155436"/>
            <a:ext cx="431292" cy="431292"/>
          </a:xfrm>
          <a:custGeom>
            <a:avLst/>
            <a:gdLst/>
            <a:ahLst/>
            <a:cxnLst/>
            <a:rect l="l" t="t" r="r" b="b"/>
            <a:pathLst>
              <a:path w="431292" h="431291">
                <a:moveTo>
                  <a:pt x="0" y="215645"/>
                </a:moveTo>
                <a:lnTo>
                  <a:pt x="714" y="197959"/>
                </a:lnTo>
                <a:lnTo>
                  <a:pt x="2821" y="180666"/>
                </a:lnTo>
                <a:lnTo>
                  <a:pt x="6265" y="163822"/>
                </a:lnTo>
                <a:lnTo>
                  <a:pt x="10991" y="147484"/>
                </a:lnTo>
                <a:lnTo>
                  <a:pt x="16942" y="131705"/>
                </a:lnTo>
                <a:lnTo>
                  <a:pt x="24064" y="116543"/>
                </a:lnTo>
                <a:lnTo>
                  <a:pt x="32302" y="102051"/>
                </a:lnTo>
                <a:lnTo>
                  <a:pt x="41599" y="88287"/>
                </a:lnTo>
                <a:lnTo>
                  <a:pt x="51900" y="75304"/>
                </a:lnTo>
                <a:lnTo>
                  <a:pt x="63150" y="63160"/>
                </a:lnTo>
                <a:lnTo>
                  <a:pt x="75294" y="51908"/>
                </a:lnTo>
                <a:lnTo>
                  <a:pt x="88276" y="41606"/>
                </a:lnTo>
                <a:lnTo>
                  <a:pt x="102040" y="32308"/>
                </a:lnTo>
                <a:lnTo>
                  <a:pt x="116531" y="24069"/>
                </a:lnTo>
                <a:lnTo>
                  <a:pt x="131695" y="16946"/>
                </a:lnTo>
                <a:lnTo>
                  <a:pt x="147474" y="10993"/>
                </a:lnTo>
                <a:lnTo>
                  <a:pt x="163814" y="6267"/>
                </a:lnTo>
                <a:lnTo>
                  <a:pt x="180660" y="2822"/>
                </a:lnTo>
                <a:lnTo>
                  <a:pt x="197955" y="714"/>
                </a:lnTo>
                <a:lnTo>
                  <a:pt x="215646" y="0"/>
                </a:lnTo>
                <a:lnTo>
                  <a:pt x="233336" y="714"/>
                </a:lnTo>
                <a:lnTo>
                  <a:pt x="250631" y="2822"/>
                </a:lnTo>
                <a:lnTo>
                  <a:pt x="267477" y="6267"/>
                </a:lnTo>
                <a:lnTo>
                  <a:pt x="283817" y="10993"/>
                </a:lnTo>
                <a:lnTo>
                  <a:pt x="299596" y="16946"/>
                </a:lnTo>
                <a:lnTo>
                  <a:pt x="314760" y="24069"/>
                </a:lnTo>
                <a:lnTo>
                  <a:pt x="329251" y="32308"/>
                </a:lnTo>
                <a:lnTo>
                  <a:pt x="343015" y="41606"/>
                </a:lnTo>
                <a:lnTo>
                  <a:pt x="355997" y="51908"/>
                </a:lnTo>
                <a:lnTo>
                  <a:pt x="368141" y="63160"/>
                </a:lnTo>
                <a:lnTo>
                  <a:pt x="379391" y="75304"/>
                </a:lnTo>
                <a:lnTo>
                  <a:pt x="389692" y="88287"/>
                </a:lnTo>
                <a:lnTo>
                  <a:pt x="398989" y="102051"/>
                </a:lnTo>
                <a:lnTo>
                  <a:pt x="407227" y="116543"/>
                </a:lnTo>
                <a:lnTo>
                  <a:pt x="414349" y="131705"/>
                </a:lnTo>
                <a:lnTo>
                  <a:pt x="420300" y="147484"/>
                </a:lnTo>
                <a:lnTo>
                  <a:pt x="425026" y="163822"/>
                </a:lnTo>
                <a:lnTo>
                  <a:pt x="428470" y="180666"/>
                </a:lnTo>
                <a:lnTo>
                  <a:pt x="430577" y="197959"/>
                </a:lnTo>
                <a:lnTo>
                  <a:pt x="431292" y="215645"/>
                </a:lnTo>
                <a:lnTo>
                  <a:pt x="430577" y="233332"/>
                </a:lnTo>
                <a:lnTo>
                  <a:pt x="428470" y="250625"/>
                </a:lnTo>
                <a:lnTo>
                  <a:pt x="425026" y="267469"/>
                </a:lnTo>
                <a:lnTo>
                  <a:pt x="420300" y="283807"/>
                </a:lnTo>
                <a:lnTo>
                  <a:pt x="414349" y="299586"/>
                </a:lnTo>
                <a:lnTo>
                  <a:pt x="407227" y="314748"/>
                </a:lnTo>
                <a:lnTo>
                  <a:pt x="398989" y="329240"/>
                </a:lnTo>
                <a:lnTo>
                  <a:pt x="389692" y="343004"/>
                </a:lnTo>
                <a:lnTo>
                  <a:pt x="379391" y="355987"/>
                </a:lnTo>
                <a:lnTo>
                  <a:pt x="368141" y="368131"/>
                </a:lnTo>
                <a:lnTo>
                  <a:pt x="355997" y="379383"/>
                </a:lnTo>
                <a:lnTo>
                  <a:pt x="343015" y="389685"/>
                </a:lnTo>
                <a:lnTo>
                  <a:pt x="329251" y="398983"/>
                </a:lnTo>
                <a:lnTo>
                  <a:pt x="314760" y="407222"/>
                </a:lnTo>
                <a:lnTo>
                  <a:pt x="299596" y="414345"/>
                </a:lnTo>
                <a:lnTo>
                  <a:pt x="283817" y="420298"/>
                </a:lnTo>
                <a:lnTo>
                  <a:pt x="267477" y="425024"/>
                </a:lnTo>
                <a:lnTo>
                  <a:pt x="250631" y="428469"/>
                </a:lnTo>
                <a:lnTo>
                  <a:pt x="233336" y="430577"/>
                </a:lnTo>
                <a:lnTo>
                  <a:pt x="215646" y="431291"/>
                </a:lnTo>
                <a:lnTo>
                  <a:pt x="197955" y="430577"/>
                </a:lnTo>
                <a:lnTo>
                  <a:pt x="180660" y="428469"/>
                </a:lnTo>
                <a:lnTo>
                  <a:pt x="163814" y="425024"/>
                </a:lnTo>
                <a:lnTo>
                  <a:pt x="147474" y="420298"/>
                </a:lnTo>
                <a:lnTo>
                  <a:pt x="131695" y="414345"/>
                </a:lnTo>
                <a:lnTo>
                  <a:pt x="116531" y="407222"/>
                </a:lnTo>
                <a:lnTo>
                  <a:pt x="102040" y="398983"/>
                </a:lnTo>
                <a:lnTo>
                  <a:pt x="88276" y="389685"/>
                </a:lnTo>
                <a:lnTo>
                  <a:pt x="75294" y="379383"/>
                </a:lnTo>
                <a:lnTo>
                  <a:pt x="63150" y="368131"/>
                </a:lnTo>
                <a:lnTo>
                  <a:pt x="51900" y="355987"/>
                </a:lnTo>
                <a:lnTo>
                  <a:pt x="41599" y="343004"/>
                </a:lnTo>
                <a:lnTo>
                  <a:pt x="32302" y="329240"/>
                </a:lnTo>
                <a:lnTo>
                  <a:pt x="24064" y="314748"/>
                </a:lnTo>
                <a:lnTo>
                  <a:pt x="16942" y="299586"/>
                </a:lnTo>
                <a:lnTo>
                  <a:pt x="10991" y="283807"/>
                </a:lnTo>
                <a:lnTo>
                  <a:pt x="6265" y="267469"/>
                </a:lnTo>
                <a:lnTo>
                  <a:pt x="2821" y="250625"/>
                </a:lnTo>
                <a:lnTo>
                  <a:pt x="714" y="233332"/>
                </a:lnTo>
                <a:lnTo>
                  <a:pt x="0" y="215645"/>
                </a:lnTo>
                <a:close/>
              </a:path>
            </a:pathLst>
          </a:custGeom>
          <a:ln w="3048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75412" y="3441827"/>
            <a:ext cx="2821357" cy="2621671"/>
          </a:xfrm>
          <a:custGeom>
            <a:avLst/>
            <a:gdLst/>
            <a:ahLst/>
            <a:cxnLst/>
            <a:rect l="l" t="t" r="r" b="b"/>
            <a:pathLst>
              <a:path w="2821357" h="2621671">
                <a:moveTo>
                  <a:pt x="1368041" y="2621671"/>
                </a:moveTo>
                <a:lnTo>
                  <a:pt x="1483918" y="2620276"/>
                </a:lnTo>
                <a:lnTo>
                  <a:pt x="1599321" y="2609533"/>
                </a:lnTo>
                <a:lnTo>
                  <a:pt x="1711671" y="2589820"/>
                </a:lnTo>
                <a:lnTo>
                  <a:pt x="1820625" y="2561517"/>
                </a:lnTo>
                <a:lnTo>
                  <a:pt x="1925838" y="2525007"/>
                </a:lnTo>
                <a:lnTo>
                  <a:pt x="2026966" y="2480672"/>
                </a:lnTo>
                <a:lnTo>
                  <a:pt x="2123667" y="2428894"/>
                </a:lnTo>
                <a:lnTo>
                  <a:pt x="2215595" y="2370054"/>
                </a:lnTo>
                <a:lnTo>
                  <a:pt x="2302408" y="2304534"/>
                </a:lnTo>
                <a:lnTo>
                  <a:pt x="2383761" y="2232717"/>
                </a:lnTo>
                <a:lnTo>
                  <a:pt x="2459310" y="2154983"/>
                </a:lnTo>
                <a:lnTo>
                  <a:pt x="2528712" y="2071715"/>
                </a:lnTo>
                <a:lnTo>
                  <a:pt x="2591622" y="1983295"/>
                </a:lnTo>
                <a:lnTo>
                  <a:pt x="2647698" y="1890104"/>
                </a:lnTo>
                <a:lnTo>
                  <a:pt x="2696594" y="1792525"/>
                </a:lnTo>
                <a:lnTo>
                  <a:pt x="2737968" y="1690939"/>
                </a:lnTo>
                <a:lnTo>
                  <a:pt x="2771475" y="1585727"/>
                </a:lnTo>
                <a:lnTo>
                  <a:pt x="2796771" y="1477273"/>
                </a:lnTo>
                <a:lnTo>
                  <a:pt x="2813513" y="1365957"/>
                </a:lnTo>
                <a:lnTo>
                  <a:pt x="2821357" y="1252162"/>
                </a:lnTo>
                <a:lnTo>
                  <a:pt x="2819958" y="1136269"/>
                </a:lnTo>
                <a:lnTo>
                  <a:pt x="2814539" y="1066313"/>
                </a:lnTo>
                <a:lnTo>
                  <a:pt x="2805714" y="997105"/>
                </a:lnTo>
                <a:lnTo>
                  <a:pt x="2793547" y="928751"/>
                </a:lnTo>
                <a:lnTo>
                  <a:pt x="2778103" y="861356"/>
                </a:lnTo>
                <a:lnTo>
                  <a:pt x="2759445" y="795027"/>
                </a:lnTo>
                <a:lnTo>
                  <a:pt x="2737636" y="729870"/>
                </a:lnTo>
                <a:lnTo>
                  <a:pt x="2712741" y="665991"/>
                </a:lnTo>
                <a:lnTo>
                  <a:pt x="2684822" y="603494"/>
                </a:lnTo>
                <a:lnTo>
                  <a:pt x="2653945" y="542487"/>
                </a:lnTo>
                <a:lnTo>
                  <a:pt x="2620171" y="483076"/>
                </a:lnTo>
                <a:lnTo>
                  <a:pt x="2583567" y="425365"/>
                </a:lnTo>
                <a:lnTo>
                  <a:pt x="2544194" y="369462"/>
                </a:lnTo>
                <a:lnTo>
                  <a:pt x="2502116" y="315471"/>
                </a:lnTo>
                <a:lnTo>
                  <a:pt x="2457398" y="263500"/>
                </a:lnTo>
                <a:lnTo>
                  <a:pt x="2410104" y="213653"/>
                </a:lnTo>
                <a:lnTo>
                  <a:pt x="2360296" y="166037"/>
                </a:lnTo>
                <a:lnTo>
                  <a:pt x="2308038" y="120758"/>
                </a:lnTo>
                <a:lnTo>
                  <a:pt x="2253395" y="77921"/>
                </a:lnTo>
                <a:lnTo>
                  <a:pt x="2196430" y="37633"/>
                </a:lnTo>
                <a:lnTo>
                  <a:pt x="2137206" y="0"/>
                </a:lnTo>
                <a:lnTo>
                  <a:pt x="1490014" y="1077214"/>
                </a:lnTo>
                <a:lnTo>
                  <a:pt x="1500669" y="1084218"/>
                </a:lnTo>
                <a:lnTo>
                  <a:pt x="1510563" y="1091935"/>
                </a:lnTo>
                <a:lnTo>
                  <a:pt x="1519682" y="1100310"/>
                </a:lnTo>
                <a:lnTo>
                  <a:pt x="1528015" y="1109289"/>
                </a:lnTo>
                <a:lnTo>
                  <a:pt x="1535546" y="1118816"/>
                </a:lnTo>
                <a:lnTo>
                  <a:pt x="1542262" y="1128837"/>
                </a:lnTo>
                <a:lnTo>
                  <a:pt x="1548150" y="1139297"/>
                </a:lnTo>
                <a:lnTo>
                  <a:pt x="1553195" y="1150142"/>
                </a:lnTo>
                <a:lnTo>
                  <a:pt x="1557385" y="1161316"/>
                </a:lnTo>
                <a:lnTo>
                  <a:pt x="1560706" y="1172765"/>
                </a:lnTo>
                <a:lnTo>
                  <a:pt x="1563143" y="1184434"/>
                </a:lnTo>
                <a:lnTo>
                  <a:pt x="1564684" y="1196268"/>
                </a:lnTo>
                <a:lnTo>
                  <a:pt x="1565315" y="1208213"/>
                </a:lnTo>
                <a:lnTo>
                  <a:pt x="1565022" y="1220214"/>
                </a:lnTo>
                <a:lnTo>
                  <a:pt x="1563791" y="1232215"/>
                </a:lnTo>
                <a:lnTo>
                  <a:pt x="1561610" y="1244163"/>
                </a:lnTo>
                <a:lnTo>
                  <a:pt x="1558464" y="1256002"/>
                </a:lnTo>
                <a:lnTo>
                  <a:pt x="1554339" y="1267677"/>
                </a:lnTo>
                <a:lnTo>
                  <a:pt x="1549222" y="1279135"/>
                </a:lnTo>
                <a:lnTo>
                  <a:pt x="1543100" y="1290320"/>
                </a:lnTo>
                <a:lnTo>
                  <a:pt x="1536096" y="1300974"/>
                </a:lnTo>
                <a:lnTo>
                  <a:pt x="1528379" y="1310868"/>
                </a:lnTo>
                <a:lnTo>
                  <a:pt x="1520004" y="1319988"/>
                </a:lnTo>
                <a:lnTo>
                  <a:pt x="1511025" y="1328320"/>
                </a:lnTo>
                <a:lnTo>
                  <a:pt x="1501498" y="1335851"/>
                </a:lnTo>
                <a:lnTo>
                  <a:pt x="1491477" y="1342567"/>
                </a:lnTo>
                <a:lnTo>
                  <a:pt x="1481016" y="1348455"/>
                </a:lnTo>
                <a:lnTo>
                  <a:pt x="1470172" y="1353500"/>
                </a:lnTo>
                <a:lnTo>
                  <a:pt x="1458998" y="1357690"/>
                </a:lnTo>
                <a:lnTo>
                  <a:pt x="1447549" y="1361011"/>
                </a:lnTo>
                <a:lnTo>
                  <a:pt x="1435880" y="1363448"/>
                </a:lnTo>
                <a:lnTo>
                  <a:pt x="1424045" y="1364989"/>
                </a:lnTo>
                <a:lnTo>
                  <a:pt x="1412101" y="1365620"/>
                </a:lnTo>
                <a:lnTo>
                  <a:pt x="1400100" y="1365327"/>
                </a:lnTo>
                <a:lnTo>
                  <a:pt x="1388099" y="1364097"/>
                </a:lnTo>
                <a:lnTo>
                  <a:pt x="1376151" y="1361915"/>
                </a:lnTo>
                <a:lnTo>
                  <a:pt x="1364312" y="1358769"/>
                </a:lnTo>
                <a:lnTo>
                  <a:pt x="1352636" y="1354644"/>
                </a:lnTo>
                <a:lnTo>
                  <a:pt x="1341179" y="1349528"/>
                </a:lnTo>
                <a:lnTo>
                  <a:pt x="1329994" y="1343406"/>
                </a:lnTo>
                <a:lnTo>
                  <a:pt x="1318814" y="1336016"/>
                </a:lnTo>
                <a:lnTo>
                  <a:pt x="1308400" y="1327763"/>
                </a:lnTo>
                <a:lnTo>
                  <a:pt x="1298790" y="1318708"/>
                </a:lnTo>
                <a:lnTo>
                  <a:pt x="1290023" y="1308915"/>
                </a:lnTo>
                <a:lnTo>
                  <a:pt x="1282135" y="1298443"/>
                </a:lnTo>
                <a:lnTo>
                  <a:pt x="1275165" y="1287356"/>
                </a:lnTo>
                <a:lnTo>
                  <a:pt x="1269151" y="1275716"/>
                </a:lnTo>
                <a:lnTo>
                  <a:pt x="1264129" y="1263584"/>
                </a:lnTo>
                <a:lnTo>
                  <a:pt x="1260139" y="1251023"/>
                </a:lnTo>
                <a:lnTo>
                  <a:pt x="1257218" y="1238094"/>
                </a:lnTo>
                <a:lnTo>
                  <a:pt x="1255403" y="1224859"/>
                </a:lnTo>
                <a:lnTo>
                  <a:pt x="1254937" y="1218438"/>
                </a:lnTo>
                <a:lnTo>
                  <a:pt x="0" y="1284351"/>
                </a:lnTo>
                <a:lnTo>
                  <a:pt x="10743" y="1399735"/>
                </a:lnTo>
                <a:lnTo>
                  <a:pt x="30457" y="1512069"/>
                </a:lnTo>
                <a:lnTo>
                  <a:pt x="58760" y="1621007"/>
                </a:lnTo>
                <a:lnTo>
                  <a:pt x="95270" y="1726207"/>
                </a:lnTo>
                <a:lnTo>
                  <a:pt x="139606" y="1827324"/>
                </a:lnTo>
                <a:lnTo>
                  <a:pt x="191384" y="1924014"/>
                </a:lnTo>
                <a:lnTo>
                  <a:pt x="250224" y="2015933"/>
                </a:lnTo>
                <a:lnTo>
                  <a:pt x="315743" y="2102738"/>
                </a:lnTo>
                <a:lnTo>
                  <a:pt x="387559" y="2184084"/>
                </a:lnTo>
                <a:lnTo>
                  <a:pt x="465291" y="2259628"/>
                </a:lnTo>
                <a:lnTo>
                  <a:pt x="548556" y="2329026"/>
                </a:lnTo>
                <a:lnTo>
                  <a:pt x="636972" y="2391933"/>
                </a:lnTo>
                <a:lnTo>
                  <a:pt x="730158" y="2448006"/>
                </a:lnTo>
                <a:lnTo>
                  <a:pt x="827731" y="2496902"/>
                </a:lnTo>
                <a:lnTo>
                  <a:pt x="929310" y="2538275"/>
                </a:lnTo>
                <a:lnTo>
                  <a:pt x="1034513" y="2571783"/>
                </a:lnTo>
                <a:lnTo>
                  <a:pt x="1142957" y="2597080"/>
                </a:lnTo>
                <a:lnTo>
                  <a:pt x="1254260" y="2613825"/>
                </a:lnTo>
                <a:lnTo>
                  <a:pt x="1368041" y="2621671"/>
                </a:lnTo>
                <a:close/>
              </a:path>
            </a:pathLst>
          </a:custGeom>
          <a:solidFill>
            <a:srgbClr val="9ACA3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73481" y="3240532"/>
            <a:ext cx="1602308" cy="1485645"/>
          </a:xfrm>
          <a:custGeom>
            <a:avLst/>
            <a:gdLst/>
            <a:ahLst/>
            <a:cxnLst/>
            <a:rect l="l" t="t" r="r" b="b"/>
            <a:pathLst>
              <a:path w="1602308" h="1485645">
                <a:moveTo>
                  <a:pt x="0" y="1406169"/>
                </a:moveTo>
                <a:lnTo>
                  <a:pt x="405" y="1445912"/>
                </a:lnTo>
                <a:lnTo>
                  <a:pt x="1931" y="1485645"/>
                </a:lnTo>
                <a:lnTo>
                  <a:pt x="1256868" y="1419732"/>
                </a:lnTo>
                <a:lnTo>
                  <a:pt x="1256756" y="1405418"/>
                </a:lnTo>
                <a:lnTo>
                  <a:pt x="1257924" y="1391400"/>
                </a:lnTo>
                <a:lnTo>
                  <a:pt x="1260321" y="1377739"/>
                </a:lnTo>
                <a:lnTo>
                  <a:pt x="1263891" y="1364494"/>
                </a:lnTo>
                <a:lnTo>
                  <a:pt x="1268581" y="1351725"/>
                </a:lnTo>
                <a:lnTo>
                  <a:pt x="1274337" y="1339493"/>
                </a:lnTo>
                <a:lnTo>
                  <a:pt x="1281105" y="1327857"/>
                </a:lnTo>
                <a:lnTo>
                  <a:pt x="1288832" y="1316878"/>
                </a:lnTo>
                <a:lnTo>
                  <a:pt x="1297464" y="1306616"/>
                </a:lnTo>
                <a:lnTo>
                  <a:pt x="1306946" y="1297129"/>
                </a:lnTo>
                <a:lnTo>
                  <a:pt x="1317226" y="1288480"/>
                </a:lnTo>
                <a:lnTo>
                  <a:pt x="1328249" y="1280727"/>
                </a:lnTo>
                <a:lnTo>
                  <a:pt x="1339962" y="1273931"/>
                </a:lnTo>
                <a:lnTo>
                  <a:pt x="1352310" y="1268152"/>
                </a:lnTo>
                <a:lnTo>
                  <a:pt x="1365240" y="1263450"/>
                </a:lnTo>
                <a:lnTo>
                  <a:pt x="1378698" y="1259884"/>
                </a:lnTo>
                <a:lnTo>
                  <a:pt x="1392630" y="1257516"/>
                </a:lnTo>
                <a:lnTo>
                  <a:pt x="1403807" y="1256537"/>
                </a:lnTo>
                <a:lnTo>
                  <a:pt x="1416469" y="1256379"/>
                </a:lnTo>
                <a:lnTo>
                  <a:pt x="1429148" y="1257233"/>
                </a:lnTo>
                <a:lnTo>
                  <a:pt x="1432890" y="1257680"/>
                </a:lnTo>
                <a:lnTo>
                  <a:pt x="1602308" y="12572"/>
                </a:lnTo>
                <a:lnTo>
                  <a:pt x="1486933" y="1594"/>
                </a:lnTo>
                <a:lnTo>
                  <a:pt x="1372882" y="0"/>
                </a:lnTo>
                <a:lnTo>
                  <a:pt x="1260565" y="7477"/>
                </a:lnTo>
                <a:lnTo>
                  <a:pt x="1150392" y="23716"/>
                </a:lnTo>
                <a:lnTo>
                  <a:pt x="1042771" y="48406"/>
                </a:lnTo>
                <a:lnTo>
                  <a:pt x="938111" y="81234"/>
                </a:lnTo>
                <a:lnTo>
                  <a:pt x="836822" y="121891"/>
                </a:lnTo>
                <a:lnTo>
                  <a:pt x="739312" y="170064"/>
                </a:lnTo>
                <a:lnTo>
                  <a:pt x="645991" y="225443"/>
                </a:lnTo>
                <a:lnTo>
                  <a:pt x="557267" y="287717"/>
                </a:lnTo>
                <a:lnTo>
                  <a:pt x="473549" y="356575"/>
                </a:lnTo>
                <a:lnTo>
                  <a:pt x="395247" y="431706"/>
                </a:lnTo>
                <a:lnTo>
                  <a:pt x="322770" y="512797"/>
                </a:lnTo>
                <a:lnTo>
                  <a:pt x="256527" y="599540"/>
                </a:lnTo>
                <a:lnTo>
                  <a:pt x="196926" y="691621"/>
                </a:lnTo>
                <a:lnTo>
                  <a:pt x="144376" y="788731"/>
                </a:lnTo>
                <a:lnTo>
                  <a:pt x="99288" y="890558"/>
                </a:lnTo>
                <a:lnTo>
                  <a:pt x="62069" y="996791"/>
                </a:lnTo>
                <a:lnTo>
                  <a:pt x="33130" y="1107119"/>
                </a:lnTo>
                <a:lnTo>
                  <a:pt x="12878" y="1221231"/>
                </a:lnTo>
                <a:lnTo>
                  <a:pt x="8074" y="1260721"/>
                </a:lnTo>
                <a:lnTo>
                  <a:pt x="4384" y="1300307"/>
                </a:lnTo>
                <a:lnTo>
                  <a:pt x="1809" y="1339967"/>
                </a:lnTo>
                <a:lnTo>
                  <a:pt x="351" y="1379678"/>
                </a:lnTo>
                <a:lnTo>
                  <a:pt x="113" y="1392922"/>
                </a:lnTo>
                <a:lnTo>
                  <a:pt x="0" y="1406169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06372" y="3253104"/>
            <a:ext cx="706246" cy="1265936"/>
          </a:xfrm>
          <a:custGeom>
            <a:avLst/>
            <a:gdLst/>
            <a:ahLst/>
            <a:cxnLst/>
            <a:rect l="l" t="t" r="r" b="b"/>
            <a:pathLst>
              <a:path w="706246" h="1265936">
                <a:moveTo>
                  <a:pt x="706246" y="188722"/>
                </a:moveTo>
                <a:lnTo>
                  <a:pt x="656408" y="160154"/>
                </a:lnTo>
                <a:lnTo>
                  <a:pt x="605538" y="133677"/>
                </a:lnTo>
                <a:lnTo>
                  <a:pt x="553703" y="109313"/>
                </a:lnTo>
                <a:lnTo>
                  <a:pt x="500970" y="87087"/>
                </a:lnTo>
                <a:lnTo>
                  <a:pt x="447405" y="67024"/>
                </a:lnTo>
                <a:lnTo>
                  <a:pt x="393074" y="49147"/>
                </a:lnTo>
                <a:lnTo>
                  <a:pt x="338043" y="33483"/>
                </a:lnTo>
                <a:lnTo>
                  <a:pt x="282379" y="20053"/>
                </a:lnTo>
                <a:lnTo>
                  <a:pt x="226149" y="8884"/>
                </a:lnTo>
                <a:lnTo>
                  <a:pt x="169417" y="0"/>
                </a:lnTo>
                <a:lnTo>
                  <a:pt x="0" y="1245108"/>
                </a:lnTo>
                <a:lnTo>
                  <a:pt x="12568" y="1247385"/>
                </a:lnTo>
                <a:lnTo>
                  <a:pt x="24892" y="1250659"/>
                </a:lnTo>
                <a:lnTo>
                  <a:pt x="36913" y="1254924"/>
                </a:lnTo>
                <a:lnTo>
                  <a:pt x="48574" y="1260172"/>
                </a:lnTo>
                <a:lnTo>
                  <a:pt x="59054" y="1265936"/>
                </a:lnTo>
                <a:lnTo>
                  <a:pt x="706246" y="188722"/>
                </a:lnTo>
                <a:close/>
              </a:path>
            </a:pathLst>
          </a:custGeom>
          <a:solidFill>
            <a:srgbClr val="297C5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491472" y="6281928"/>
            <a:ext cx="1808987" cy="192024"/>
          </a:xfrm>
          <a:custGeom>
            <a:avLst/>
            <a:gdLst/>
            <a:ahLst/>
            <a:cxnLst/>
            <a:rect l="l" t="t" r="r" b="b"/>
            <a:pathLst>
              <a:path w="1808987" h="192024">
                <a:moveTo>
                  <a:pt x="0" y="192024"/>
                </a:moveTo>
                <a:lnTo>
                  <a:pt x="1808987" y="192024"/>
                </a:lnTo>
                <a:lnTo>
                  <a:pt x="1808987" y="0"/>
                </a:lnTo>
                <a:lnTo>
                  <a:pt x="0" y="0"/>
                </a:lnTo>
                <a:lnTo>
                  <a:pt x="0" y="192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93138" y="5410200"/>
            <a:ext cx="452628" cy="0"/>
          </a:xfrm>
          <a:custGeom>
            <a:avLst/>
            <a:gdLst/>
            <a:ahLst/>
            <a:cxnLst/>
            <a:rect l="l" t="t" r="r" b="b"/>
            <a:pathLst>
              <a:path w="452628">
                <a:moveTo>
                  <a:pt x="0" y="0"/>
                </a:moveTo>
                <a:lnTo>
                  <a:pt x="452628" y="0"/>
                </a:lnTo>
              </a:path>
            </a:pathLst>
          </a:custGeom>
          <a:ln w="1193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25093" y="4144517"/>
            <a:ext cx="446532" cy="0"/>
          </a:xfrm>
          <a:custGeom>
            <a:avLst/>
            <a:gdLst/>
            <a:ahLst/>
            <a:cxnLst/>
            <a:rect l="l" t="t" r="r" b="b"/>
            <a:pathLst>
              <a:path w="446532">
                <a:moveTo>
                  <a:pt x="0" y="0"/>
                </a:moveTo>
                <a:lnTo>
                  <a:pt x="446532" y="0"/>
                </a:lnTo>
              </a:path>
            </a:pathLst>
          </a:custGeom>
          <a:ln w="1193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08226" y="3616452"/>
            <a:ext cx="556260" cy="0"/>
          </a:xfrm>
          <a:custGeom>
            <a:avLst/>
            <a:gdLst/>
            <a:ahLst/>
            <a:cxnLst/>
            <a:rect l="l" t="t" r="r" b="b"/>
            <a:pathLst>
              <a:path w="556260">
                <a:moveTo>
                  <a:pt x="0" y="0"/>
                </a:moveTo>
                <a:lnTo>
                  <a:pt x="556260" y="0"/>
                </a:lnTo>
              </a:path>
            </a:pathLst>
          </a:custGeom>
          <a:ln w="11938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98780" y="463611"/>
            <a:ext cx="5544820" cy="432308"/>
          </a:xfrm>
          <a:prstGeom prst="rect">
            <a:avLst/>
          </a:prstGeom>
        </p:spPr>
        <p:txBody>
          <a:bodyPr wrap="square" lIns="0" tIns="21621" rIns="0" bIns="0" rtlCol="0">
            <a:noAutofit/>
          </a:bodyPr>
          <a:lstStyle/>
          <a:p>
            <a:pPr marL="12700">
              <a:lnSpc>
                <a:spcPts val="3404"/>
              </a:lnSpc>
            </a:pPr>
            <a:r>
              <a:rPr sz="3200" spc="-19" dirty="0" err="1">
                <a:solidFill>
                  <a:srgbClr val="404040"/>
                </a:solidFill>
                <a:latin typeface="Rockwell"/>
                <a:cs typeface="Rockwell"/>
              </a:rPr>
              <a:t>Peningkatan</a:t>
            </a:r>
            <a:r>
              <a:rPr sz="3200" spc="-19" dirty="0">
                <a:solidFill>
                  <a:srgbClr val="404040"/>
                </a:solidFill>
                <a:latin typeface="Rockwell"/>
                <a:cs typeface="Rockwell"/>
              </a:rPr>
              <a:t> </a:t>
            </a:r>
            <a:r>
              <a:rPr sz="3200" spc="-19" dirty="0" err="1">
                <a:solidFill>
                  <a:srgbClr val="404040"/>
                </a:solidFill>
                <a:latin typeface="Rockwell"/>
                <a:cs typeface="Rockwell"/>
              </a:rPr>
              <a:t>Tutupan</a:t>
            </a:r>
            <a:r>
              <a:rPr sz="3200" spc="-19" dirty="0">
                <a:solidFill>
                  <a:srgbClr val="404040"/>
                </a:solidFill>
                <a:latin typeface="Rockwell"/>
                <a:cs typeface="Rockwell"/>
              </a:rPr>
              <a:t> </a:t>
            </a:r>
            <a:r>
              <a:rPr sz="3200" spc="-19" dirty="0" err="1">
                <a:solidFill>
                  <a:srgbClr val="404040"/>
                </a:solidFill>
                <a:latin typeface="Rockwell"/>
                <a:cs typeface="Rockwell"/>
              </a:rPr>
              <a:t>Lahan</a:t>
            </a:r>
            <a:endParaRPr sz="3200" dirty="0">
              <a:latin typeface="Rockwell"/>
              <a:cs typeface="Rockwel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44536" y="1540510"/>
            <a:ext cx="3859888" cy="1226692"/>
          </a:xfrm>
          <a:prstGeom prst="rect">
            <a:avLst/>
          </a:prstGeom>
        </p:spPr>
        <p:txBody>
          <a:bodyPr wrap="square" lIns="0" tIns="13366" rIns="0" bIns="0" rtlCol="0">
            <a:noAutofit/>
          </a:bodyPr>
          <a:lstStyle/>
          <a:p>
            <a:pPr marL="49911" marR="83896">
              <a:lnSpc>
                <a:spcPts val="2105"/>
              </a:lnSpc>
            </a:pPr>
            <a:r>
              <a:rPr sz="2000" spc="-2" dirty="0">
                <a:solidFill>
                  <a:srgbClr val="404040"/>
                </a:solidFill>
                <a:latin typeface="Calibri Light"/>
                <a:cs typeface="Calibri Light"/>
              </a:rPr>
              <a:t>Luas lahan kritis di Indonesia pada</a:t>
            </a:r>
            <a:endParaRPr sz="2000" dirty="0">
              <a:latin typeface="Calibri Light"/>
              <a:cs typeface="Calibri Light"/>
            </a:endParaRPr>
          </a:p>
          <a:p>
            <a:pPr marL="49911" marR="83896">
              <a:lnSpc>
                <a:spcPts val="2160"/>
              </a:lnSpc>
              <a:spcBef>
                <a:spcPts val="2"/>
              </a:spcBef>
            </a:pPr>
            <a:r>
              <a:rPr sz="2000" spc="-4" dirty="0">
                <a:solidFill>
                  <a:srgbClr val="404040"/>
                </a:solidFill>
                <a:latin typeface="Calibri Light"/>
                <a:cs typeface="Calibri Light"/>
              </a:rPr>
              <a:t>tahun 2018</a:t>
            </a:r>
            <a:endParaRPr sz="2000" dirty="0">
              <a:latin typeface="Calibri Light"/>
              <a:cs typeface="Calibri Light"/>
            </a:endParaRPr>
          </a:p>
          <a:p>
            <a:pPr marL="12700">
              <a:lnSpc>
                <a:spcPts val="5120"/>
              </a:lnSpc>
              <a:spcBef>
                <a:spcPts val="423"/>
              </a:spcBef>
            </a:pPr>
            <a:r>
              <a:rPr sz="4400" b="1" spc="-2" dirty="0">
                <a:solidFill>
                  <a:srgbClr val="404040"/>
                </a:solidFill>
                <a:latin typeface="Rockwell"/>
                <a:cs typeface="Rockwell"/>
              </a:rPr>
              <a:t>14.006.000 Ha</a:t>
            </a:r>
            <a:endParaRPr sz="4400" dirty="0">
              <a:latin typeface="Rockwell"/>
              <a:cs typeface="Rockwel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51661" y="1710588"/>
            <a:ext cx="3657180" cy="280212"/>
          </a:xfrm>
          <a:prstGeom prst="rect">
            <a:avLst/>
          </a:prstGeom>
        </p:spPr>
        <p:txBody>
          <a:bodyPr wrap="square" lIns="0" tIns="13366" rIns="0" bIns="0" rtlCol="0">
            <a:noAutofit/>
          </a:bodyPr>
          <a:lstStyle/>
          <a:p>
            <a:pPr marL="12700">
              <a:lnSpc>
                <a:spcPts val="2105"/>
              </a:lnSpc>
            </a:pPr>
            <a:r>
              <a:rPr sz="2000" spc="-4" dirty="0">
                <a:solidFill>
                  <a:srgbClr val="404040"/>
                </a:solidFill>
                <a:latin typeface="Calibri Light"/>
                <a:cs typeface="Calibri Light"/>
              </a:rPr>
              <a:t>Kemampuan pemulihan lahan kritis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51661" y="2219713"/>
            <a:ext cx="3925240" cy="585012"/>
          </a:xfrm>
          <a:prstGeom prst="rect">
            <a:avLst/>
          </a:prstGeom>
        </p:spPr>
        <p:txBody>
          <a:bodyPr wrap="square" lIns="0" tIns="29241" rIns="0" bIns="0" rtlCol="0">
            <a:noAutofit/>
          </a:bodyPr>
          <a:lstStyle/>
          <a:p>
            <a:pPr marL="12700">
              <a:lnSpc>
                <a:spcPts val="4605"/>
              </a:lnSpc>
            </a:pPr>
            <a:r>
              <a:rPr sz="4400" b="1" spc="-4" dirty="0">
                <a:solidFill>
                  <a:srgbClr val="404040"/>
                </a:solidFill>
                <a:latin typeface="Rockwell"/>
                <a:cs typeface="Rockwell"/>
              </a:rPr>
              <a:t>232.250</a:t>
            </a:r>
            <a:r>
              <a:rPr lang="en-US" sz="4400" b="1" spc="-4" dirty="0">
                <a:solidFill>
                  <a:srgbClr val="404040"/>
                </a:solidFill>
                <a:latin typeface="Rockwell"/>
                <a:cs typeface="Rockwell"/>
              </a:rPr>
              <a:t> Ha/</a:t>
            </a:r>
            <a:r>
              <a:rPr lang="en-US" sz="4400" b="1" spc="-4" dirty="0" err="1">
                <a:solidFill>
                  <a:srgbClr val="404040"/>
                </a:solidFill>
                <a:latin typeface="Rockwell"/>
                <a:cs typeface="Rockwell"/>
              </a:rPr>
              <a:t>th</a:t>
            </a:r>
            <a:endParaRPr sz="4400" dirty="0">
              <a:latin typeface="Rockwell"/>
              <a:cs typeface="Rockwel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95652" y="3421253"/>
            <a:ext cx="612943" cy="228092"/>
          </a:xfrm>
          <a:prstGeom prst="rect">
            <a:avLst/>
          </a:prstGeom>
        </p:spPr>
        <p:txBody>
          <a:bodyPr wrap="square" lIns="0" tIns="10763" rIns="0" bIns="0" rtlCol="0">
            <a:noAutofit/>
          </a:bodyPr>
          <a:lstStyle/>
          <a:p>
            <a:pPr marL="12700">
              <a:lnSpc>
                <a:spcPts val="1695"/>
              </a:lnSpc>
            </a:pPr>
            <a:r>
              <a:rPr sz="1600" spc="-16" dirty="0">
                <a:solidFill>
                  <a:srgbClr val="FFFFFF"/>
                </a:solidFill>
                <a:latin typeface="Calibri Light"/>
                <a:cs typeface="Calibri Light"/>
              </a:rPr>
              <a:t>Swasta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54251" y="3668683"/>
            <a:ext cx="678425" cy="254000"/>
          </a:xfrm>
          <a:prstGeom prst="rect">
            <a:avLst/>
          </a:prstGeom>
        </p:spPr>
        <p:txBody>
          <a:bodyPr wrap="square" lIns="0" tIns="12446" rIns="0" bIns="0" rtlCol="0">
            <a:noAutofit/>
          </a:bodyPr>
          <a:lstStyle/>
          <a:p>
            <a:pPr marL="12700">
              <a:lnSpc>
                <a:spcPts val="1960"/>
              </a:lnSpc>
            </a:pPr>
            <a:r>
              <a:rPr sz="1800" dirty="0">
                <a:solidFill>
                  <a:srgbClr val="FFFFFF"/>
                </a:solidFill>
                <a:latin typeface="Rockwell"/>
                <a:cs typeface="Rockwell"/>
              </a:rPr>
              <a:t>15000</a:t>
            </a:r>
            <a:endParaRPr sz="1800">
              <a:latin typeface="Rockwell"/>
              <a:cs typeface="Rockwel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2419" y="3948963"/>
            <a:ext cx="503646" cy="228396"/>
          </a:xfrm>
          <a:prstGeom prst="rect">
            <a:avLst/>
          </a:prstGeom>
        </p:spPr>
        <p:txBody>
          <a:bodyPr wrap="square" lIns="0" tIns="10795" rIns="0" bIns="0" rtlCol="0">
            <a:noAutofit/>
          </a:bodyPr>
          <a:lstStyle/>
          <a:p>
            <a:pPr marL="12700">
              <a:lnSpc>
                <a:spcPts val="1700"/>
              </a:lnSpc>
            </a:pPr>
            <a:r>
              <a:rPr sz="1600" spc="-2" dirty="0">
                <a:solidFill>
                  <a:srgbClr val="FFFFFF"/>
                </a:solidFill>
                <a:latin typeface="Calibri Light"/>
                <a:cs typeface="Calibri Light"/>
              </a:rPr>
              <a:t>APBD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7989" y="4206655"/>
            <a:ext cx="676901" cy="254000"/>
          </a:xfrm>
          <a:prstGeom prst="rect">
            <a:avLst/>
          </a:prstGeom>
        </p:spPr>
        <p:txBody>
          <a:bodyPr wrap="square" lIns="0" tIns="12446" rIns="0" bIns="0" rtlCol="0">
            <a:noAutofit/>
          </a:bodyPr>
          <a:lstStyle/>
          <a:p>
            <a:pPr marL="12700">
              <a:lnSpc>
                <a:spcPts val="1960"/>
              </a:lnSpc>
            </a:pPr>
            <a:r>
              <a:rPr sz="1800" spc="-4" dirty="0">
                <a:solidFill>
                  <a:srgbClr val="FFFFFF"/>
                </a:solidFill>
                <a:latin typeface="Rockwell"/>
                <a:cs typeface="Rockwell"/>
              </a:rPr>
              <a:t>65000</a:t>
            </a:r>
            <a:endParaRPr sz="18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80692" y="5215255"/>
            <a:ext cx="509465" cy="228091"/>
          </a:xfrm>
          <a:prstGeom prst="rect">
            <a:avLst/>
          </a:prstGeom>
        </p:spPr>
        <p:txBody>
          <a:bodyPr wrap="square" lIns="0" tIns="10763" rIns="0" bIns="0" rtlCol="0">
            <a:noAutofit/>
          </a:bodyPr>
          <a:lstStyle/>
          <a:p>
            <a:pPr marL="12700">
              <a:lnSpc>
                <a:spcPts val="1695"/>
              </a:lnSpc>
            </a:pPr>
            <a:r>
              <a:rPr sz="1600" spc="-2" dirty="0">
                <a:solidFill>
                  <a:srgbClr val="FFFFFF"/>
                </a:solidFill>
                <a:latin typeface="Calibri Light"/>
                <a:cs typeface="Calibri Light"/>
              </a:rPr>
              <a:t>APBN</a:t>
            </a:r>
            <a:endParaRPr sz="1600" dirty="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1373" y="5459053"/>
            <a:ext cx="800343" cy="254000"/>
          </a:xfrm>
          <a:prstGeom prst="rect">
            <a:avLst/>
          </a:prstGeom>
        </p:spPr>
        <p:txBody>
          <a:bodyPr wrap="square" lIns="0" tIns="12446" rIns="0" bIns="0" rtlCol="0">
            <a:noAutofit/>
          </a:bodyPr>
          <a:lstStyle/>
          <a:p>
            <a:pPr marL="12700">
              <a:lnSpc>
                <a:spcPts val="1960"/>
              </a:lnSpc>
            </a:pPr>
            <a:r>
              <a:rPr sz="1800" spc="-4" dirty="0">
                <a:solidFill>
                  <a:srgbClr val="FFFFFF"/>
                </a:solidFill>
                <a:latin typeface="Rockwell"/>
                <a:cs typeface="Rockwell"/>
              </a:rPr>
              <a:t>152250</a:t>
            </a:r>
            <a:endParaRPr sz="1800" dirty="0">
              <a:latin typeface="Rockwell"/>
              <a:cs typeface="Rockwel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59870" y="6293397"/>
            <a:ext cx="130859" cy="177800"/>
          </a:xfrm>
          <a:prstGeom prst="rect">
            <a:avLst/>
          </a:prstGeom>
        </p:spPr>
        <p:txBody>
          <a:bodyPr wrap="square" lIns="0" tIns="8509" rIns="0" bIns="0" rtlCol="0">
            <a:noAutofit/>
          </a:bodyPr>
          <a:lstStyle/>
          <a:p>
            <a:pPr marL="12700">
              <a:lnSpc>
                <a:spcPts val="1340"/>
              </a:lnSpc>
            </a:pPr>
            <a:r>
              <a:rPr sz="1200" b="1" i="1" dirty="0">
                <a:solidFill>
                  <a:srgbClr val="404040"/>
                </a:solidFill>
                <a:latin typeface="Rockwell"/>
                <a:cs typeface="Rockwell"/>
              </a:rPr>
              <a:t>8</a:t>
            </a:r>
            <a:endParaRPr sz="1200" dirty="0">
              <a:latin typeface="Rockwell"/>
              <a:cs typeface="Rockwel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5093" y="4004817"/>
            <a:ext cx="446532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993138" y="5270500"/>
            <a:ext cx="452628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BCBFF8-F769-4E30-BB76-EFADB9B823AD}"/>
              </a:ext>
            </a:extLst>
          </p:cNvPr>
          <p:cNvSpPr txBox="1"/>
          <p:nvPr/>
        </p:nvSpPr>
        <p:spPr>
          <a:xfrm>
            <a:off x="3110654" y="2567002"/>
            <a:ext cx="369393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ID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ID" sz="1600" b="0" i="0" u="none" strike="noStrike" baseline="0" dirty="0">
              <a:latin typeface="Calibri" panose="020F0502020204030204" pitchFamily="34" charset="0"/>
            </a:endParaRPr>
          </a:p>
          <a:p>
            <a:r>
              <a:rPr lang="en-ID" sz="1600" b="0" i="0" u="none" strike="noStrike" baseline="0" dirty="0">
                <a:latin typeface="Calibri" panose="020F0502020204030204" pitchFamily="34" charset="0"/>
              </a:rPr>
              <a:t>a)APBN </a:t>
            </a:r>
          </a:p>
          <a:p>
            <a:pPr marL="452438" lvl="1" indent="-285750">
              <a:buFont typeface="Arial" panose="020B0604020202020204" pitchFamily="34" charset="0"/>
              <a:buChar char="•"/>
            </a:pPr>
            <a:r>
              <a:rPr lang="en-ID" sz="1600" b="0" i="0" u="none" strike="noStrike" baseline="0" dirty="0">
                <a:latin typeface="Calibri" panose="020F0502020204030204" pitchFamily="34" charset="0"/>
              </a:rPr>
              <a:t>RHL </a:t>
            </a:r>
            <a:r>
              <a:rPr lang="en-ID" sz="1600" b="0" i="0" u="none" strike="noStrike" baseline="0" dirty="0" err="1">
                <a:latin typeface="Calibri" panose="020F0502020204030204" pitchFamily="34" charset="0"/>
              </a:rPr>
              <a:t>Intensif</a:t>
            </a:r>
            <a:r>
              <a:rPr lang="en-ID" sz="1600" b="0" i="0" u="none" strike="noStrike" baseline="0" dirty="0">
                <a:latin typeface="Calibri" panose="020F0502020204030204" pitchFamily="34" charset="0"/>
              </a:rPr>
              <a:t>= 56.000 ha/ </a:t>
            </a:r>
            <a:r>
              <a:rPr lang="en-ID" sz="1600" b="0" i="0" u="none" strike="noStrike" baseline="0" dirty="0" err="1">
                <a:latin typeface="Calibri" panose="020F0502020204030204" pitchFamily="34" charset="0"/>
              </a:rPr>
              <a:t>thn</a:t>
            </a:r>
            <a:endParaRPr lang="en-ID" sz="1600" b="0" i="0" u="none" strike="noStrike" baseline="0" dirty="0">
              <a:latin typeface="Calibri" panose="020F0502020204030204" pitchFamily="34" charset="0"/>
            </a:endParaRPr>
          </a:p>
          <a:p>
            <a:pPr marL="452438" lvl="1" indent="-285750">
              <a:buFont typeface="Arial" panose="020B0604020202020204" pitchFamily="34" charset="0"/>
              <a:buChar char="•"/>
            </a:pPr>
            <a:r>
              <a:rPr lang="en-ID" sz="1600" b="0" i="0" u="none" strike="noStrike" baseline="0" dirty="0">
                <a:latin typeface="Calibri" panose="020F0502020204030204" pitchFamily="34" charset="0"/>
              </a:rPr>
              <a:t>RHL KBR = 20.000 ha/ </a:t>
            </a:r>
            <a:r>
              <a:rPr lang="en-ID" sz="1600" b="0" i="0" u="none" strike="noStrike" baseline="0" dirty="0" err="1">
                <a:latin typeface="Calibri" panose="020F0502020204030204" pitchFamily="34" charset="0"/>
              </a:rPr>
              <a:t>thn</a:t>
            </a:r>
            <a:endParaRPr lang="en-ID" sz="1600" b="0" i="0" u="none" strike="noStrike" baseline="0" dirty="0">
              <a:latin typeface="Calibri" panose="020F0502020204030204" pitchFamily="34" charset="0"/>
            </a:endParaRPr>
          </a:p>
          <a:p>
            <a:pPr marL="452438" lvl="1" indent="-285750">
              <a:buFont typeface="Arial" panose="020B0604020202020204" pitchFamily="34" charset="0"/>
              <a:buChar char="•"/>
            </a:pPr>
            <a:r>
              <a:rPr lang="en-ID" sz="1600" b="0" i="0" u="none" strike="noStrike" baseline="0" dirty="0">
                <a:latin typeface="Calibri" panose="020F0502020204030204" pitchFamily="34" charset="0"/>
              </a:rPr>
              <a:t>RHL </a:t>
            </a:r>
            <a:r>
              <a:rPr lang="en-ID" sz="1600" b="0" i="0" u="none" strike="noStrike" baseline="0" dirty="0" err="1">
                <a:latin typeface="Calibri" panose="020F0502020204030204" pitchFamily="34" charset="0"/>
              </a:rPr>
              <a:t>Bibit</a:t>
            </a:r>
            <a:r>
              <a:rPr lang="en-ID" sz="16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1600" b="0" i="0" u="none" strike="noStrike" baseline="0" dirty="0" err="1">
                <a:latin typeface="Calibri" panose="020F0502020204030204" pitchFamily="34" charset="0"/>
              </a:rPr>
              <a:t>Produktif</a:t>
            </a:r>
            <a:r>
              <a:rPr lang="en-ID" sz="1600" b="0" i="0" u="none" strike="noStrike" baseline="0" dirty="0">
                <a:latin typeface="Calibri" panose="020F0502020204030204" pitchFamily="34" charset="0"/>
              </a:rPr>
              <a:t> = 6.250 ha/</a:t>
            </a:r>
            <a:r>
              <a:rPr lang="en-ID" sz="1600" b="0" i="0" u="none" strike="noStrike" baseline="0" dirty="0" err="1">
                <a:latin typeface="Calibri" panose="020F0502020204030204" pitchFamily="34" charset="0"/>
              </a:rPr>
              <a:t>thn</a:t>
            </a:r>
            <a:endParaRPr lang="en-ID" sz="1600" b="0" i="0" u="none" strike="noStrike" baseline="0" dirty="0">
              <a:latin typeface="Calibri" panose="020F0502020204030204" pitchFamily="34" charset="0"/>
            </a:endParaRPr>
          </a:p>
          <a:p>
            <a:pPr marL="452438" lvl="1" indent="-285750">
              <a:buFont typeface="Arial" panose="020B0604020202020204" pitchFamily="34" charset="0"/>
              <a:buChar char="•"/>
            </a:pPr>
            <a:r>
              <a:rPr lang="en-ID" sz="1600" b="0" i="0" u="none" strike="noStrike" baseline="0" dirty="0">
                <a:latin typeface="Calibri" panose="020F0502020204030204" pitchFamily="34" charset="0"/>
              </a:rPr>
              <a:t>RHL KBD = 20.000 ha/</a:t>
            </a:r>
            <a:r>
              <a:rPr lang="en-ID" sz="1600" b="0" i="0" u="none" strike="noStrike" baseline="0" dirty="0" err="1">
                <a:latin typeface="Calibri" panose="020F0502020204030204" pitchFamily="34" charset="0"/>
              </a:rPr>
              <a:t>thn</a:t>
            </a:r>
            <a:endParaRPr lang="en-ID" sz="1600" b="0" i="0" u="none" strike="noStrike" baseline="0" dirty="0">
              <a:latin typeface="Calibri" panose="020F0502020204030204" pitchFamily="34" charset="0"/>
            </a:endParaRPr>
          </a:p>
          <a:p>
            <a:pPr marL="452438" lvl="1" indent="-285750">
              <a:buFont typeface="Arial" panose="020B0604020202020204" pitchFamily="34" charset="0"/>
              <a:buChar char="•"/>
            </a:pPr>
            <a:r>
              <a:rPr lang="en-ID" sz="1600" b="0" i="0" u="none" strike="noStrike" baseline="0" dirty="0">
                <a:latin typeface="Calibri" panose="020F0502020204030204" pitchFamily="34" charset="0"/>
              </a:rPr>
              <a:t>RHL PP = 50.000 ha/</a:t>
            </a:r>
            <a:r>
              <a:rPr lang="en-ID" sz="1600" b="0" i="0" u="none" strike="noStrike" baseline="0" dirty="0" err="1">
                <a:latin typeface="Calibri" panose="020F0502020204030204" pitchFamily="34" charset="0"/>
              </a:rPr>
              <a:t>thn</a:t>
            </a:r>
            <a:endParaRPr lang="en-ID" sz="1600" b="0" i="0" u="none" strike="noStrike" baseline="0" dirty="0">
              <a:latin typeface="Calibri" panose="020F0502020204030204" pitchFamily="34" charset="0"/>
            </a:endParaRPr>
          </a:p>
          <a:p>
            <a:r>
              <a:rPr lang="en-ID" sz="1600" b="0" i="0" u="none" strike="noStrike" baseline="0" dirty="0">
                <a:latin typeface="Calibri" panose="020F0502020204030204" pitchFamily="34" charset="0"/>
              </a:rPr>
              <a:t>b)APBD</a:t>
            </a:r>
          </a:p>
          <a:p>
            <a:pPr marL="452438" lvl="1" indent="-273050">
              <a:buFont typeface="Arial" panose="020B0604020202020204" pitchFamily="34" charset="0"/>
              <a:buChar char="•"/>
            </a:pPr>
            <a:r>
              <a:rPr lang="en-ID" sz="1600" b="0" i="0" u="none" strike="noStrike" baseline="0" dirty="0">
                <a:latin typeface="Calibri" panose="020F0502020204030204" pitchFamily="34" charset="0"/>
              </a:rPr>
              <a:t>RHLDAK=15.000ha/</a:t>
            </a:r>
            <a:r>
              <a:rPr lang="en-ID" sz="1600" b="0" i="0" u="none" strike="noStrike" baseline="0" dirty="0" err="1">
                <a:latin typeface="Calibri" panose="020F0502020204030204" pitchFamily="34" charset="0"/>
              </a:rPr>
              <a:t>thn</a:t>
            </a:r>
            <a:endParaRPr lang="en-ID" sz="1600" dirty="0">
              <a:latin typeface="Calibri" panose="020F0502020204030204" pitchFamily="34" charset="0"/>
            </a:endParaRPr>
          </a:p>
          <a:p>
            <a:pPr marL="452438" lvl="1" indent="-273050">
              <a:buFont typeface="Arial" panose="020B0604020202020204" pitchFamily="34" charset="0"/>
              <a:buChar char="•"/>
            </a:pPr>
            <a:r>
              <a:rPr lang="en-ID" sz="1600" b="0" i="0" u="none" strike="noStrike" baseline="0" dirty="0">
                <a:latin typeface="Calibri" panose="020F0502020204030204" pitchFamily="34" charset="0"/>
              </a:rPr>
              <a:t>RHLDBH=50.000ha/</a:t>
            </a:r>
            <a:r>
              <a:rPr lang="en-ID" sz="1600" b="0" i="0" u="none" strike="noStrike" baseline="0" dirty="0" err="1">
                <a:latin typeface="Calibri" panose="020F0502020204030204" pitchFamily="34" charset="0"/>
              </a:rPr>
              <a:t>thn</a:t>
            </a:r>
            <a:endParaRPr lang="en-ID" sz="1600" b="0" i="0" u="none" strike="noStrike" baseline="0" dirty="0">
              <a:latin typeface="Calibri" panose="020F0502020204030204" pitchFamily="34" charset="0"/>
            </a:endParaRPr>
          </a:p>
          <a:p>
            <a:r>
              <a:rPr lang="en-ID" sz="1600" b="0" i="0" u="none" strike="noStrike" baseline="0" dirty="0">
                <a:latin typeface="Calibri" panose="020F0502020204030204" pitchFamily="34" charset="0"/>
              </a:rPr>
              <a:t>c)</a:t>
            </a:r>
            <a:r>
              <a:rPr lang="id-ID" sz="1600" dirty="0">
                <a:latin typeface="Calibri" panose="020F0502020204030204" pitchFamily="34" charset="0"/>
              </a:rPr>
              <a:t>BUMN/BUMS</a:t>
            </a:r>
            <a:endParaRPr lang="en-ID" sz="1600" dirty="0">
              <a:latin typeface="Calibri" panose="020F0502020204030204" pitchFamily="34" charset="0"/>
            </a:endParaRPr>
          </a:p>
          <a:p>
            <a:pPr marL="536575" lvl="1" indent="-357188">
              <a:buFont typeface="Arial" panose="020B0604020202020204" pitchFamily="34" charset="0"/>
              <a:buChar char="•"/>
            </a:pPr>
            <a:r>
              <a:rPr lang="en-ID" sz="1600" b="0" i="0" u="none" strike="noStrike" baseline="0" dirty="0" err="1">
                <a:latin typeface="Calibri" panose="020F0502020204030204" pitchFamily="34" charset="0"/>
              </a:rPr>
              <a:t>Reklamasi</a:t>
            </a:r>
            <a:r>
              <a:rPr lang="id-ID" sz="16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1600" b="0" i="0" u="none" strike="noStrike" baseline="0" dirty="0" err="1">
                <a:latin typeface="Calibri" panose="020F0502020204030204" pitchFamily="34" charset="0"/>
              </a:rPr>
              <a:t>dan</a:t>
            </a:r>
            <a:r>
              <a:rPr lang="id-ID" sz="16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ID" sz="1600" b="0" i="0" u="none" strike="noStrike" baseline="0" dirty="0" err="1">
                <a:latin typeface="Calibri" panose="020F0502020204030204" pitchFamily="34" charset="0"/>
              </a:rPr>
              <a:t>rehabilitasi</a:t>
            </a:r>
            <a:r>
              <a:rPr lang="en-ID" sz="1600" b="0" i="0" u="none" strike="noStrike" baseline="0" dirty="0">
                <a:latin typeface="Calibri" panose="020F0502020204030204" pitchFamily="34" charset="0"/>
              </a:rPr>
              <a:t> DAS=15.000ha/</a:t>
            </a:r>
            <a:r>
              <a:rPr lang="en-ID" sz="1600" b="0" i="0" u="none" strike="noStrike" baseline="0" dirty="0" err="1">
                <a:latin typeface="Calibri" panose="020F0502020204030204" pitchFamily="34" charset="0"/>
              </a:rPr>
              <a:t>thn</a:t>
            </a:r>
            <a:endParaRPr lang="en-ID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bject 66"/>
          <p:cNvSpPr txBox="1"/>
          <p:nvPr/>
        </p:nvSpPr>
        <p:spPr>
          <a:xfrm>
            <a:off x="8196072" y="5021580"/>
            <a:ext cx="3834383" cy="1478280"/>
          </a:xfrm>
          <a:prstGeom prst="rect">
            <a:avLst/>
          </a:prstGeom>
        </p:spPr>
        <p:txBody>
          <a:bodyPr wrap="square" lIns="0" tIns="4907" rIns="0" bIns="0" rtlCol="0">
            <a:noAutofit/>
          </a:bodyPr>
          <a:lstStyle/>
          <a:p>
            <a:pPr>
              <a:lnSpc>
                <a:spcPts val="900"/>
              </a:lnSpc>
            </a:pPr>
            <a:endParaRPr sz="900"/>
          </a:p>
          <a:p>
            <a:pPr marL="1335277">
              <a:lnSpc>
                <a:spcPct val="97859"/>
              </a:lnSpc>
              <a:spcBef>
                <a:spcPts val="9000"/>
              </a:spcBef>
            </a:pPr>
            <a:r>
              <a:rPr sz="1200" spc="-10" dirty="0">
                <a:solidFill>
                  <a:srgbClr val="375C1E"/>
                </a:solidFill>
                <a:latin typeface="Rockwell"/>
                <a:cs typeface="Rockwell"/>
              </a:rPr>
              <a:t>Your Logo or Name Here</a:t>
            </a:r>
            <a:endParaRPr sz="1200">
              <a:latin typeface="Rockwell"/>
              <a:cs typeface="Rockwel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343132" y="6089903"/>
            <a:ext cx="687070" cy="687082"/>
          </a:xfrm>
          <a:custGeom>
            <a:avLst/>
            <a:gdLst/>
            <a:ahLst/>
            <a:cxnLst/>
            <a:rect l="l" t="t" r="r" b="b"/>
            <a:pathLst>
              <a:path w="687070" h="687082">
                <a:moveTo>
                  <a:pt x="587248" y="101396"/>
                </a:moveTo>
                <a:lnTo>
                  <a:pt x="687070" y="344639"/>
                </a:lnTo>
                <a:lnTo>
                  <a:pt x="585724" y="587248"/>
                </a:lnTo>
                <a:lnTo>
                  <a:pt x="342519" y="687082"/>
                </a:lnTo>
                <a:lnTo>
                  <a:pt x="99822" y="585685"/>
                </a:lnTo>
                <a:lnTo>
                  <a:pt x="0" y="342442"/>
                </a:lnTo>
                <a:lnTo>
                  <a:pt x="101473" y="99834"/>
                </a:lnTo>
                <a:lnTo>
                  <a:pt x="344678" y="0"/>
                </a:lnTo>
                <a:lnTo>
                  <a:pt x="587248" y="101396"/>
                </a:lnTo>
                <a:close/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533632" y="6185916"/>
            <a:ext cx="73151" cy="73152"/>
          </a:xfrm>
          <a:custGeom>
            <a:avLst/>
            <a:gdLst/>
            <a:ahLst/>
            <a:cxnLst/>
            <a:rect l="l" t="t" r="r" b="b"/>
            <a:pathLst>
              <a:path w="73151" h="73151">
                <a:moveTo>
                  <a:pt x="0" y="36576"/>
                </a:moveTo>
                <a:lnTo>
                  <a:pt x="3180" y="51516"/>
                </a:lnTo>
                <a:lnTo>
                  <a:pt x="11073" y="62794"/>
                </a:lnTo>
                <a:lnTo>
                  <a:pt x="22577" y="70377"/>
                </a:lnTo>
                <a:lnTo>
                  <a:pt x="36575" y="73152"/>
                </a:lnTo>
                <a:lnTo>
                  <a:pt x="37657" y="73136"/>
                </a:lnTo>
                <a:lnTo>
                  <a:pt x="51511" y="69973"/>
                </a:lnTo>
                <a:lnTo>
                  <a:pt x="62789" y="62083"/>
                </a:lnTo>
                <a:lnTo>
                  <a:pt x="70375" y="50579"/>
                </a:lnTo>
                <a:lnTo>
                  <a:pt x="73151" y="36576"/>
                </a:lnTo>
                <a:lnTo>
                  <a:pt x="73136" y="35494"/>
                </a:lnTo>
                <a:lnTo>
                  <a:pt x="69971" y="21635"/>
                </a:lnTo>
                <a:lnTo>
                  <a:pt x="62078" y="10357"/>
                </a:lnTo>
                <a:lnTo>
                  <a:pt x="50574" y="2774"/>
                </a:lnTo>
                <a:lnTo>
                  <a:pt x="36575" y="0"/>
                </a:lnTo>
                <a:lnTo>
                  <a:pt x="35494" y="15"/>
                </a:lnTo>
                <a:lnTo>
                  <a:pt x="21640" y="3178"/>
                </a:lnTo>
                <a:lnTo>
                  <a:pt x="10362" y="11068"/>
                </a:lnTo>
                <a:lnTo>
                  <a:pt x="2776" y="22572"/>
                </a:lnTo>
                <a:lnTo>
                  <a:pt x="0" y="36576"/>
                </a:lnTo>
                <a:close/>
              </a:path>
            </a:pathLst>
          </a:custGeom>
          <a:solidFill>
            <a:srgbClr val="C2D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91772" y="6560820"/>
            <a:ext cx="100583" cy="100583"/>
          </a:xfrm>
          <a:custGeom>
            <a:avLst/>
            <a:gdLst/>
            <a:ahLst/>
            <a:cxnLst/>
            <a:rect l="l" t="t" r="r" b="b"/>
            <a:pathLst>
              <a:path w="100583" h="100583">
                <a:moveTo>
                  <a:pt x="0" y="50291"/>
                </a:moveTo>
                <a:lnTo>
                  <a:pt x="753" y="59020"/>
                </a:lnTo>
                <a:lnTo>
                  <a:pt x="5106" y="72411"/>
                </a:lnTo>
                <a:lnTo>
                  <a:pt x="12822" y="83852"/>
                </a:lnTo>
                <a:lnTo>
                  <a:pt x="23315" y="92754"/>
                </a:lnTo>
                <a:lnTo>
                  <a:pt x="36000" y="98528"/>
                </a:lnTo>
                <a:lnTo>
                  <a:pt x="50292" y="100583"/>
                </a:lnTo>
                <a:lnTo>
                  <a:pt x="59030" y="99829"/>
                </a:lnTo>
                <a:lnTo>
                  <a:pt x="72428" y="95470"/>
                </a:lnTo>
                <a:lnTo>
                  <a:pt x="83867" y="87748"/>
                </a:lnTo>
                <a:lnTo>
                  <a:pt x="92764" y="77251"/>
                </a:lnTo>
                <a:lnTo>
                  <a:pt x="98531" y="64569"/>
                </a:lnTo>
                <a:lnTo>
                  <a:pt x="100583" y="50291"/>
                </a:lnTo>
                <a:lnTo>
                  <a:pt x="99830" y="41563"/>
                </a:lnTo>
                <a:lnTo>
                  <a:pt x="95477" y="28172"/>
                </a:lnTo>
                <a:lnTo>
                  <a:pt x="87761" y="16731"/>
                </a:lnTo>
                <a:lnTo>
                  <a:pt x="77268" y="7829"/>
                </a:lnTo>
                <a:lnTo>
                  <a:pt x="64583" y="2055"/>
                </a:lnTo>
                <a:lnTo>
                  <a:pt x="50292" y="0"/>
                </a:lnTo>
                <a:lnTo>
                  <a:pt x="41553" y="754"/>
                </a:lnTo>
                <a:lnTo>
                  <a:pt x="28155" y="5113"/>
                </a:lnTo>
                <a:lnTo>
                  <a:pt x="16716" y="12835"/>
                </a:lnTo>
                <a:lnTo>
                  <a:pt x="7819" y="23332"/>
                </a:lnTo>
                <a:lnTo>
                  <a:pt x="2052" y="36014"/>
                </a:lnTo>
                <a:lnTo>
                  <a:pt x="0" y="50291"/>
                </a:lnTo>
                <a:close/>
              </a:path>
            </a:pathLst>
          </a:custGeom>
          <a:solidFill>
            <a:srgbClr val="749A2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343132" y="5990844"/>
            <a:ext cx="260603" cy="259079"/>
          </a:xfrm>
          <a:custGeom>
            <a:avLst/>
            <a:gdLst/>
            <a:ahLst/>
            <a:cxnLst/>
            <a:rect l="l" t="t" r="r" b="b"/>
            <a:pathLst>
              <a:path w="260603" h="259079">
                <a:moveTo>
                  <a:pt x="0" y="129539"/>
                </a:moveTo>
                <a:lnTo>
                  <a:pt x="820" y="114914"/>
                </a:lnTo>
                <a:lnTo>
                  <a:pt x="3224" y="100764"/>
                </a:lnTo>
                <a:lnTo>
                  <a:pt x="7122" y="87179"/>
                </a:lnTo>
                <a:lnTo>
                  <a:pt x="12426" y="74246"/>
                </a:lnTo>
                <a:lnTo>
                  <a:pt x="19047" y="62054"/>
                </a:lnTo>
                <a:lnTo>
                  <a:pt x="26898" y="50690"/>
                </a:lnTo>
                <a:lnTo>
                  <a:pt x="35890" y="40243"/>
                </a:lnTo>
                <a:lnTo>
                  <a:pt x="45935" y="30800"/>
                </a:lnTo>
                <a:lnTo>
                  <a:pt x="56944" y="22451"/>
                </a:lnTo>
                <a:lnTo>
                  <a:pt x="68830" y="15282"/>
                </a:lnTo>
                <a:lnTo>
                  <a:pt x="81503" y="9383"/>
                </a:lnTo>
                <a:lnTo>
                  <a:pt x="94876" y="4840"/>
                </a:lnTo>
                <a:lnTo>
                  <a:pt x="108859" y="1743"/>
                </a:lnTo>
                <a:lnTo>
                  <a:pt x="123366" y="180"/>
                </a:lnTo>
                <a:lnTo>
                  <a:pt x="130301" y="0"/>
                </a:lnTo>
                <a:lnTo>
                  <a:pt x="145022" y="816"/>
                </a:lnTo>
                <a:lnTo>
                  <a:pt x="159261" y="3207"/>
                </a:lnTo>
                <a:lnTo>
                  <a:pt x="172930" y="7085"/>
                </a:lnTo>
                <a:lnTo>
                  <a:pt x="185942" y="12361"/>
                </a:lnTo>
                <a:lnTo>
                  <a:pt x="198206" y="18947"/>
                </a:lnTo>
                <a:lnTo>
                  <a:pt x="209636" y="26756"/>
                </a:lnTo>
                <a:lnTo>
                  <a:pt x="220143" y="35698"/>
                </a:lnTo>
                <a:lnTo>
                  <a:pt x="229638" y="45687"/>
                </a:lnTo>
                <a:lnTo>
                  <a:pt x="238033" y="56633"/>
                </a:lnTo>
                <a:lnTo>
                  <a:pt x="245241" y="68449"/>
                </a:lnTo>
                <a:lnTo>
                  <a:pt x="251172" y="81047"/>
                </a:lnTo>
                <a:lnTo>
                  <a:pt x="255738" y="94338"/>
                </a:lnTo>
                <a:lnTo>
                  <a:pt x="258851" y="108235"/>
                </a:lnTo>
                <a:lnTo>
                  <a:pt x="260422" y="122649"/>
                </a:lnTo>
                <a:lnTo>
                  <a:pt x="260603" y="129539"/>
                </a:lnTo>
                <a:lnTo>
                  <a:pt x="259783" y="144165"/>
                </a:lnTo>
                <a:lnTo>
                  <a:pt x="257379" y="158315"/>
                </a:lnTo>
                <a:lnTo>
                  <a:pt x="253481" y="171900"/>
                </a:lnTo>
                <a:lnTo>
                  <a:pt x="248177" y="184833"/>
                </a:lnTo>
                <a:lnTo>
                  <a:pt x="241556" y="197025"/>
                </a:lnTo>
                <a:lnTo>
                  <a:pt x="233705" y="208389"/>
                </a:lnTo>
                <a:lnTo>
                  <a:pt x="224713" y="218836"/>
                </a:lnTo>
                <a:lnTo>
                  <a:pt x="214668" y="228279"/>
                </a:lnTo>
                <a:lnTo>
                  <a:pt x="203659" y="236628"/>
                </a:lnTo>
                <a:lnTo>
                  <a:pt x="191773" y="243797"/>
                </a:lnTo>
                <a:lnTo>
                  <a:pt x="179100" y="249696"/>
                </a:lnTo>
                <a:lnTo>
                  <a:pt x="165727" y="254239"/>
                </a:lnTo>
                <a:lnTo>
                  <a:pt x="151744" y="257336"/>
                </a:lnTo>
                <a:lnTo>
                  <a:pt x="137237" y="258899"/>
                </a:lnTo>
                <a:lnTo>
                  <a:pt x="130301" y="259079"/>
                </a:lnTo>
                <a:lnTo>
                  <a:pt x="115581" y="258263"/>
                </a:lnTo>
                <a:lnTo>
                  <a:pt x="101342" y="255872"/>
                </a:lnTo>
                <a:lnTo>
                  <a:pt x="87673" y="251994"/>
                </a:lnTo>
                <a:lnTo>
                  <a:pt x="74661" y="246718"/>
                </a:lnTo>
                <a:lnTo>
                  <a:pt x="62397" y="240132"/>
                </a:lnTo>
                <a:lnTo>
                  <a:pt x="50967" y="232323"/>
                </a:lnTo>
                <a:lnTo>
                  <a:pt x="40460" y="223381"/>
                </a:lnTo>
                <a:lnTo>
                  <a:pt x="30965" y="213392"/>
                </a:lnTo>
                <a:lnTo>
                  <a:pt x="22570" y="202446"/>
                </a:lnTo>
                <a:lnTo>
                  <a:pt x="15362" y="190630"/>
                </a:lnTo>
                <a:lnTo>
                  <a:pt x="9431" y="178032"/>
                </a:lnTo>
                <a:lnTo>
                  <a:pt x="4865" y="164741"/>
                </a:lnTo>
                <a:lnTo>
                  <a:pt x="1752" y="150844"/>
                </a:lnTo>
                <a:lnTo>
                  <a:pt x="181" y="136430"/>
                </a:lnTo>
                <a:lnTo>
                  <a:pt x="0" y="129539"/>
                </a:lnTo>
                <a:close/>
              </a:path>
            </a:pathLst>
          </a:custGeom>
          <a:ln w="3048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771132"/>
            <a:ext cx="12192000" cy="86866"/>
          </a:xfrm>
          <a:custGeom>
            <a:avLst/>
            <a:gdLst/>
            <a:ahLst/>
            <a:cxnLst/>
            <a:rect l="l" t="t" r="r" b="b"/>
            <a:pathLst>
              <a:path w="12192000" h="86866">
                <a:moveTo>
                  <a:pt x="12192000" y="86866"/>
                </a:moveTo>
                <a:lnTo>
                  <a:pt x="12192000" y="0"/>
                </a:lnTo>
                <a:lnTo>
                  <a:pt x="0" y="0"/>
                </a:lnTo>
                <a:lnTo>
                  <a:pt x="0" y="86866"/>
                </a:lnTo>
                <a:lnTo>
                  <a:pt x="12192000" y="8686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0"/>
            <a:ext cx="12192000" cy="86868"/>
          </a:xfrm>
          <a:custGeom>
            <a:avLst/>
            <a:gdLst/>
            <a:ahLst/>
            <a:cxnLst/>
            <a:rect l="l" t="t" r="r" b="b"/>
            <a:pathLst>
              <a:path w="12192000" h="86868">
                <a:moveTo>
                  <a:pt x="0" y="86868"/>
                </a:moveTo>
                <a:lnTo>
                  <a:pt x="12192000" y="86868"/>
                </a:lnTo>
                <a:lnTo>
                  <a:pt x="12192000" y="0"/>
                </a:lnTo>
                <a:lnTo>
                  <a:pt x="0" y="0"/>
                </a:lnTo>
                <a:lnTo>
                  <a:pt x="0" y="868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86867" cy="6857997"/>
          </a:xfrm>
          <a:custGeom>
            <a:avLst/>
            <a:gdLst/>
            <a:ahLst/>
            <a:cxnLst/>
            <a:rect l="l" t="t" r="r" b="b"/>
            <a:pathLst>
              <a:path w="86867" h="6857997">
                <a:moveTo>
                  <a:pt x="86867" y="6857997"/>
                </a:moveTo>
                <a:lnTo>
                  <a:pt x="86867" y="0"/>
                </a:lnTo>
                <a:lnTo>
                  <a:pt x="0" y="0"/>
                </a:lnTo>
                <a:lnTo>
                  <a:pt x="0" y="6857997"/>
                </a:lnTo>
                <a:lnTo>
                  <a:pt x="86867" y="685799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105132" y="0"/>
            <a:ext cx="86868" cy="6857996"/>
          </a:xfrm>
          <a:custGeom>
            <a:avLst/>
            <a:gdLst/>
            <a:ahLst/>
            <a:cxnLst/>
            <a:rect l="l" t="t" r="r" b="b"/>
            <a:pathLst>
              <a:path w="86868" h="6857996">
                <a:moveTo>
                  <a:pt x="86868" y="6857996"/>
                </a:moveTo>
                <a:lnTo>
                  <a:pt x="86868" y="0"/>
                </a:lnTo>
                <a:lnTo>
                  <a:pt x="0" y="0"/>
                </a:lnTo>
                <a:lnTo>
                  <a:pt x="0" y="6857996"/>
                </a:lnTo>
                <a:lnTo>
                  <a:pt x="86868" y="685799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160127" y="547877"/>
            <a:ext cx="458470" cy="313309"/>
          </a:xfrm>
          <a:custGeom>
            <a:avLst/>
            <a:gdLst/>
            <a:ahLst/>
            <a:cxnLst/>
            <a:rect l="l" t="t" r="r" b="b"/>
            <a:pathLst>
              <a:path w="458470" h="313309">
                <a:moveTo>
                  <a:pt x="458470" y="0"/>
                </a:moveTo>
                <a:lnTo>
                  <a:pt x="0" y="176402"/>
                </a:lnTo>
                <a:lnTo>
                  <a:pt x="378205" y="313309"/>
                </a:lnTo>
                <a:lnTo>
                  <a:pt x="45847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647426" y="897509"/>
            <a:ext cx="332740" cy="184023"/>
          </a:xfrm>
          <a:custGeom>
            <a:avLst/>
            <a:gdLst/>
            <a:ahLst/>
            <a:cxnLst/>
            <a:rect l="l" t="t" r="r" b="b"/>
            <a:pathLst>
              <a:path w="332740" h="184023">
                <a:moveTo>
                  <a:pt x="332740" y="0"/>
                </a:moveTo>
                <a:lnTo>
                  <a:pt x="0" y="14224"/>
                </a:lnTo>
                <a:lnTo>
                  <a:pt x="213359" y="184023"/>
                </a:lnTo>
                <a:lnTo>
                  <a:pt x="33274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687177" y="625348"/>
            <a:ext cx="245872" cy="168148"/>
          </a:xfrm>
          <a:custGeom>
            <a:avLst/>
            <a:gdLst/>
            <a:ahLst/>
            <a:cxnLst/>
            <a:rect l="l" t="t" r="r" b="b"/>
            <a:pathLst>
              <a:path w="245872" h="168148">
                <a:moveTo>
                  <a:pt x="202819" y="168148"/>
                </a:moveTo>
                <a:lnTo>
                  <a:pt x="245872" y="0"/>
                </a:lnTo>
                <a:lnTo>
                  <a:pt x="0" y="94614"/>
                </a:lnTo>
                <a:lnTo>
                  <a:pt x="202819" y="168148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039475" y="799211"/>
            <a:ext cx="223266" cy="137667"/>
          </a:xfrm>
          <a:custGeom>
            <a:avLst/>
            <a:gdLst/>
            <a:ahLst/>
            <a:cxnLst/>
            <a:rect l="l" t="t" r="r" b="b"/>
            <a:pathLst>
              <a:path w="223266" h="137667">
                <a:moveTo>
                  <a:pt x="223266" y="0"/>
                </a:moveTo>
                <a:lnTo>
                  <a:pt x="0" y="46989"/>
                </a:lnTo>
                <a:lnTo>
                  <a:pt x="163322" y="137667"/>
                </a:lnTo>
                <a:lnTo>
                  <a:pt x="223266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133582" y="367284"/>
            <a:ext cx="186436" cy="151891"/>
          </a:xfrm>
          <a:custGeom>
            <a:avLst/>
            <a:gdLst/>
            <a:ahLst/>
            <a:cxnLst/>
            <a:rect l="l" t="t" r="r" b="b"/>
            <a:pathLst>
              <a:path w="186436" h="151891">
                <a:moveTo>
                  <a:pt x="181101" y="0"/>
                </a:moveTo>
                <a:lnTo>
                  <a:pt x="0" y="138556"/>
                </a:lnTo>
                <a:lnTo>
                  <a:pt x="54991" y="151891"/>
                </a:lnTo>
                <a:lnTo>
                  <a:pt x="186436" y="150113"/>
                </a:lnTo>
                <a:lnTo>
                  <a:pt x="181101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533378" y="1052067"/>
            <a:ext cx="170179" cy="98552"/>
          </a:xfrm>
          <a:custGeom>
            <a:avLst/>
            <a:gdLst/>
            <a:ahLst/>
            <a:cxnLst/>
            <a:rect l="l" t="t" r="r" b="b"/>
            <a:pathLst>
              <a:path w="170179" h="98552">
                <a:moveTo>
                  <a:pt x="170179" y="11811"/>
                </a:moveTo>
                <a:lnTo>
                  <a:pt x="0" y="0"/>
                </a:lnTo>
                <a:lnTo>
                  <a:pt x="24256" y="34671"/>
                </a:lnTo>
                <a:lnTo>
                  <a:pt x="98932" y="98552"/>
                </a:lnTo>
                <a:lnTo>
                  <a:pt x="170179" y="1181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754358" y="221615"/>
            <a:ext cx="182372" cy="183260"/>
          </a:xfrm>
          <a:custGeom>
            <a:avLst/>
            <a:gdLst/>
            <a:ahLst/>
            <a:cxnLst/>
            <a:rect l="l" t="t" r="r" b="b"/>
            <a:pathLst>
              <a:path w="182372" h="183260">
                <a:moveTo>
                  <a:pt x="135763" y="0"/>
                </a:moveTo>
                <a:lnTo>
                  <a:pt x="0" y="183260"/>
                </a:lnTo>
                <a:lnTo>
                  <a:pt x="56515" y="180847"/>
                </a:lnTo>
                <a:lnTo>
                  <a:pt x="182372" y="142747"/>
                </a:lnTo>
                <a:lnTo>
                  <a:pt x="13576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424285" y="655954"/>
            <a:ext cx="226314" cy="132587"/>
          </a:xfrm>
          <a:custGeom>
            <a:avLst/>
            <a:gdLst/>
            <a:ahLst/>
            <a:cxnLst/>
            <a:rect l="l" t="t" r="r" b="b"/>
            <a:pathLst>
              <a:path w="226314" h="132587">
                <a:moveTo>
                  <a:pt x="226314" y="0"/>
                </a:moveTo>
                <a:lnTo>
                  <a:pt x="0" y="29210"/>
                </a:lnTo>
                <a:lnTo>
                  <a:pt x="155575" y="132587"/>
                </a:lnTo>
                <a:lnTo>
                  <a:pt x="226314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643868" y="843788"/>
            <a:ext cx="224027" cy="136525"/>
          </a:xfrm>
          <a:custGeom>
            <a:avLst/>
            <a:gdLst/>
            <a:ahLst/>
            <a:cxnLst/>
            <a:rect l="l" t="t" r="r" b="b"/>
            <a:pathLst>
              <a:path w="224027" h="136525">
                <a:moveTo>
                  <a:pt x="161289" y="136525"/>
                </a:moveTo>
                <a:lnTo>
                  <a:pt x="224027" y="0"/>
                </a:lnTo>
                <a:lnTo>
                  <a:pt x="0" y="42545"/>
                </a:lnTo>
                <a:lnTo>
                  <a:pt x="43052" y="79121"/>
                </a:lnTo>
                <a:lnTo>
                  <a:pt x="161289" y="13652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24694" y="875284"/>
            <a:ext cx="557656" cy="638937"/>
          </a:xfrm>
          <a:custGeom>
            <a:avLst/>
            <a:gdLst/>
            <a:ahLst/>
            <a:cxnLst/>
            <a:rect l="l" t="t" r="r" b="b"/>
            <a:pathLst>
              <a:path w="557656" h="638937">
                <a:moveTo>
                  <a:pt x="557656" y="258571"/>
                </a:moveTo>
                <a:lnTo>
                  <a:pt x="0" y="0"/>
                </a:lnTo>
                <a:lnTo>
                  <a:pt x="306577" y="638937"/>
                </a:lnTo>
                <a:lnTo>
                  <a:pt x="557656" y="25857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872216" y="1202436"/>
            <a:ext cx="316991" cy="233172"/>
          </a:xfrm>
          <a:custGeom>
            <a:avLst/>
            <a:gdLst/>
            <a:ahLst/>
            <a:cxnLst/>
            <a:rect l="l" t="t" r="r" b="b"/>
            <a:pathLst>
              <a:path w="316991" h="233172">
                <a:moveTo>
                  <a:pt x="316991" y="102488"/>
                </a:moveTo>
                <a:lnTo>
                  <a:pt x="0" y="0"/>
                </a:lnTo>
                <a:lnTo>
                  <a:pt x="140969" y="233172"/>
                </a:lnTo>
                <a:lnTo>
                  <a:pt x="316991" y="102488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500612" y="1506220"/>
            <a:ext cx="170053" cy="98551"/>
          </a:xfrm>
          <a:custGeom>
            <a:avLst/>
            <a:gdLst/>
            <a:ahLst/>
            <a:cxnLst/>
            <a:rect l="l" t="t" r="r" b="b"/>
            <a:pathLst>
              <a:path w="170053" h="98551">
                <a:moveTo>
                  <a:pt x="170053" y="11810"/>
                </a:moveTo>
                <a:lnTo>
                  <a:pt x="0" y="0"/>
                </a:lnTo>
                <a:lnTo>
                  <a:pt x="24257" y="34670"/>
                </a:lnTo>
                <a:lnTo>
                  <a:pt x="98806" y="98551"/>
                </a:lnTo>
                <a:lnTo>
                  <a:pt x="170053" y="1181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339324" y="1568069"/>
            <a:ext cx="264922" cy="267080"/>
          </a:xfrm>
          <a:custGeom>
            <a:avLst/>
            <a:gdLst/>
            <a:ahLst/>
            <a:cxnLst/>
            <a:rect l="l" t="t" r="r" b="b"/>
            <a:pathLst>
              <a:path w="264922" h="267080">
                <a:moveTo>
                  <a:pt x="264922" y="201802"/>
                </a:moveTo>
                <a:lnTo>
                  <a:pt x="0" y="0"/>
                </a:lnTo>
                <a:lnTo>
                  <a:pt x="55499" y="267080"/>
                </a:lnTo>
                <a:lnTo>
                  <a:pt x="264922" y="20180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403458" y="1998216"/>
            <a:ext cx="344424" cy="264923"/>
          </a:xfrm>
          <a:custGeom>
            <a:avLst/>
            <a:gdLst/>
            <a:ahLst/>
            <a:cxnLst/>
            <a:rect l="l" t="t" r="r" b="b"/>
            <a:pathLst>
              <a:path w="145669" h="133096">
                <a:moveTo>
                  <a:pt x="145669" y="88773"/>
                </a:moveTo>
                <a:lnTo>
                  <a:pt x="0" y="0"/>
                </a:lnTo>
                <a:lnTo>
                  <a:pt x="5588" y="41910"/>
                </a:lnTo>
                <a:lnTo>
                  <a:pt x="42418" y="133096"/>
                </a:lnTo>
                <a:lnTo>
                  <a:pt x="145669" y="8877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9956" y="1278636"/>
            <a:ext cx="3832859" cy="4937760"/>
          </a:xfrm>
          <a:custGeom>
            <a:avLst/>
            <a:gdLst/>
            <a:ahLst/>
            <a:cxnLst/>
            <a:rect l="l" t="t" r="r" b="b"/>
            <a:pathLst>
              <a:path w="3832859" h="4937760">
                <a:moveTo>
                  <a:pt x="0" y="325754"/>
                </a:moveTo>
                <a:lnTo>
                  <a:pt x="0" y="4611966"/>
                </a:lnTo>
                <a:lnTo>
                  <a:pt x="1079" y="4638687"/>
                </a:lnTo>
                <a:lnTo>
                  <a:pt x="9468" y="4690259"/>
                </a:lnTo>
                <a:lnTo>
                  <a:pt x="25602" y="4738781"/>
                </a:lnTo>
                <a:lnTo>
                  <a:pt x="48810" y="4783582"/>
                </a:lnTo>
                <a:lnTo>
                  <a:pt x="78423" y="4823990"/>
                </a:lnTo>
                <a:lnTo>
                  <a:pt x="113769" y="4859336"/>
                </a:lnTo>
                <a:lnTo>
                  <a:pt x="154177" y="4888949"/>
                </a:lnTo>
                <a:lnTo>
                  <a:pt x="198978" y="4912157"/>
                </a:lnTo>
                <a:lnTo>
                  <a:pt x="247500" y="4928291"/>
                </a:lnTo>
                <a:lnTo>
                  <a:pt x="299072" y="4936680"/>
                </a:lnTo>
                <a:lnTo>
                  <a:pt x="325793" y="4937760"/>
                </a:lnTo>
                <a:lnTo>
                  <a:pt x="3507104" y="4937760"/>
                </a:lnTo>
                <a:lnTo>
                  <a:pt x="3559925" y="4933496"/>
                </a:lnTo>
                <a:lnTo>
                  <a:pt x="3610039" y="4921151"/>
                </a:lnTo>
                <a:lnTo>
                  <a:pt x="3656773" y="4901396"/>
                </a:lnTo>
                <a:lnTo>
                  <a:pt x="3699458" y="4874901"/>
                </a:lnTo>
                <a:lnTo>
                  <a:pt x="3737419" y="4842338"/>
                </a:lnTo>
                <a:lnTo>
                  <a:pt x="3769985" y="4804377"/>
                </a:lnTo>
                <a:lnTo>
                  <a:pt x="3796485" y="4761688"/>
                </a:lnTo>
                <a:lnTo>
                  <a:pt x="3816245" y="4714943"/>
                </a:lnTo>
                <a:lnTo>
                  <a:pt x="3828594" y="4664812"/>
                </a:lnTo>
                <a:lnTo>
                  <a:pt x="3832859" y="4611966"/>
                </a:lnTo>
                <a:lnTo>
                  <a:pt x="3832859" y="325754"/>
                </a:lnTo>
                <a:lnTo>
                  <a:pt x="3828594" y="272934"/>
                </a:lnTo>
                <a:lnTo>
                  <a:pt x="3816245" y="222820"/>
                </a:lnTo>
                <a:lnTo>
                  <a:pt x="3796485" y="176086"/>
                </a:lnTo>
                <a:lnTo>
                  <a:pt x="3769985" y="133401"/>
                </a:lnTo>
                <a:lnTo>
                  <a:pt x="3737419" y="95440"/>
                </a:lnTo>
                <a:lnTo>
                  <a:pt x="3699458" y="62874"/>
                </a:lnTo>
                <a:lnTo>
                  <a:pt x="3656773" y="36374"/>
                </a:lnTo>
                <a:lnTo>
                  <a:pt x="3610039" y="16614"/>
                </a:lnTo>
                <a:lnTo>
                  <a:pt x="3559925" y="4265"/>
                </a:lnTo>
                <a:lnTo>
                  <a:pt x="3507104" y="0"/>
                </a:lnTo>
                <a:lnTo>
                  <a:pt x="325793" y="0"/>
                </a:lnTo>
                <a:lnTo>
                  <a:pt x="272947" y="4265"/>
                </a:lnTo>
                <a:lnTo>
                  <a:pt x="222816" y="16614"/>
                </a:lnTo>
                <a:lnTo>
                  <a:pt x="176071" y="36374"/>
                </a:lnTo>
                <a:lnTo>
                  <a:pt x="133382" y="62874"/>
                </a:lnTo>
                <a:lnTo>
                  <a:pt x="95421" y="95440"/>
                </a:lnTo>
                <a:lnTo>
                  <a:pt x="62858" y="133401"/>
                </a:lnTo>
                <a:lnTo>
                  <a:pt x="36363" y="176086"/>
                </a:lnTo>
                <a:lnTo>
                  <a:pt x="16608" y="222820"/>
                </a:lnTo>
                <a:lnTo>
                  <a:pt x="4263" y="272934"/>
                </a:lnTo>
                <a:lnTo>
                  <a:pt x="0" y="325754"/>
                </a:lnTo>
                <a:close/>
              </a:path>
            </a:pathLst>
          </a:custGeom>
          <a:solidFill>
            <a:srgbClr val="88814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3692" y="1382267"/>
            <a:ext cx="3523488" cy="4707636"/>
          </a:xfrm>
          <a:custGeom>
            <a:avLst/>
            <a:gdLst/>
            <a:ahLst/>
            <a:cxnLst/>
            <a:rect l="l" t="t" r="r" b="b"/>
            <a:pathLst>
              <a:path w="3523488" h="4707636">
                <a:moveTo>
                  <a:pt x="0" y="4707636"/>
                </a:moveTo>
                <a:lnTo>
                  <a:pt x="3523488" y="4707636"/>
                </a:lnTo>
                <a:lnTo>
                  <a:pt x="3523488" y="0"/>
                </a:lnTo>
                <a:lnTo>
                  <a:pt x="0" y="0"/>
                </a:lnTo>
                <a:lnTo>
                  <a:pt x="0" y="4707636"/>
                </a:lnTo>
                <a:close/>
              </a:path>
            </a:pathLst>
          </a:custGeom>
          <a:solidFill>
            <a:srgbClr val="BAB48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99788" y="2958084"/>
            <a:ext cx="457200" cy="1554479"/>
          </a:xfrm>
          <a:custGeom>
            <a:avLst/>
            <a:gdLst/>
            <a:ahLst/>
            <a:cxnLst/>
            <a:rect l="l" t="t" r="r" b="b"/>
            <a:pathLst>
              <a:path w="457200" h="1554479">
                <a:moveTo>
                  <a:pt x="228600" y="1165859"/>
                </a:moveTo>
                <a:lnTo>
                  <a:pt x="228600" y="1554479"/>
                </a:lnTo>
                <a:lnTo>
                  <a:pt x="457200" y="777239"/>
                </a:lnTo>
                <a:lnTo>
                  <a:pt x="228600" y="0"/>
                </a:lnTo>
                <a:lnTo>
                  <a:pt x="228600" y="388619"/>
                </a:lnTo>
                <a:lnTo>
                  <a:pt x="0" y="388619"/>
                </a:lnTo>
                <a:lnTo>
                  <a:pt x="0" y="1165859"/>
                </a:lnTo>
                <a:lnTo>
                  <a:pt x="228600" y="1165859"/>
                </a:lnTo>
                <a:close/>
              </a:path>
            </a:pathLst>
          </a:custGeom>
          <a:solidFill>
            <a:srgbClr val="AAD98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985004" y="1738884"/>
            <a:ext cx="432815" cy="6827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016119" y="1776857"/>
            <a:ext cx="338073" cy="588009"/>
          </a:xfrm>
          <a:custGeom>
            <a:avLst/>
            <a:gdLst/>
            <a:ahLst/>
            <a:cxnLst/>
            <a:rect l="l" t="t" r="r" b="b"/>
            <a:pathLst>
              <a:path w="338073" h="588009">
                <a:moveTo>
                  <a:pt x="2666" y="557148"/>
                </a:moveTo>
                <a:lnTo>
                  <a:pt x="2666" y="562609"/>
                </a:lnTo>
                <a:lnTo>
                  <a:pt x="3301" y="567054"/>
                </a:lnTo>
                <a:lnTo>
                  <a:pt x="4444" y="570738"/>
                </a:lnTo>
                <a:lnTo>
                  <a:pt x="5587" y="574293"/>
                </a:lnTo>
                <a:lnTo>
                  <a:pt x="7238" y="577468"/>
                </a:lnTo>
                <a:lnTo>
                  <a:pt x="9525" y="580135"/>
                </a:lnTo>
                <a:lnTo>
                  <a:pt x="11810" y="582929"/>
                </a:lnTo>
                <a:lnTo>
                  <a:pt x="14350" y="584834"/>
                </a:lnTo>
                <a:lnTo>
                  <a:pt x="17144" y="586104"/>
                </a:lnTo>
                <a:lnTo>
                  <a:pt x="19811" y="587375"/>
                </a:lnTo>
                <a:lnTo>
                  <a:pt x="22859" y="588009"/>
                </a:lnTo>
                <a:lnTo>
                  <a:pt x="316991" y="588009"/>
                </a:lnTo>
                <a:lnTo>
                  <a:pt x="328675" y="582929"/>
                </a:lnTo>
                <a:lnTo>
                  <a:pt x="330961" y="580135"/>
                </a:lnTo>
                <a:lnTo>
                  <a:pt x="333375" y="577341"/>
                </a:lnTo>
                <a:lnTo>
                  <a:pt x="335025" y="574039"/>
                </a:lnTo>
                <a:lnTo>
                  <a:pt x="336295" y="570356"/>
                </a:lnTo>
                <a:lnTo>
                  <a:pt x="337438" y="566546"/>
                </a:lnTo>
                <a:lnTo>
                  <a:pt x="338073" y="562228"/>
                </a:lnTo>
                <a:lnTo>
                  <a:pt x="338073" y="553084"/>
                </a:lnTo>
                <a:lnTo>
                  <a:pt x="337565" y="549147"/>
                </a:lnTo>
                <a:lnTo>
                  <a:pt x="336676" y="545464"/>
                </a:lnTo>
                <a:lnTo>
                  <a:pt x="335660" y="541654"/>
                </a:lnTo>
                <a:lnTo>
                  <a:pt x="334136" y="538352"/>
                </a:lnTo>
                <a:lnTo>
                  <a:pt x="332104" y="535304"/>
                </a:lnTo>
                <a:lnTo>
                  <a:pt x="329945" y="532256"/>
                </a:lnTo>
                <a:lnTo>
                  <a:pt x="327278" y="529843"/>
                </a:lnTo>
                <a:lnTo>
                  <a:pt x="324103" y="528192"/>
                </a:lnTo>
                <a:lnTo>
                  <a:pt x="320801" y="526414"/>
                </a:lnTo>
                <a:lnTo>
                  <a:pt x="317372" y="525526"/>
                </a:lnTo>
                <a:lnTo>
                  <a:pt x="215264" y="525526"/>
                </a:lnTo>
                <a:lnTo>
                  <a:pt x="215264" y="17144"/>
                </a:lnTo>
                <a:lnTo>
                  <a:pt x="214375" y="13969"/>
                </a:lnTo>
                <a:lnTo>
                  <a:pt x="212470" y="10921"/>
                </a:lnTo>
                <a:lnTo>
                  <a:pt x="210692" y="8000"/>
                </a:lnTo>
                <a:lnTo>
                  <a:pt x="208025" y="5714"/>
                </a:lnTo>
                <a:lnTo>
                  <a:pt x="204596" y="4190"/>
                </a:lnTo>
                <a:lnTo>
                  <a:pt x="201167" y="2793"/>
                </a:lnTo>
                <a:lnTo>
                  <a:pt x="197357" y="1650"/>
                </a:lnTo>
                <a:lnTo>
                  <a:pt x="193293" y="1015"/>
                </a:lnTo>
                <a:lnTo>
                  <a:pt x="189229" y="380"/>
                </a:lnTo>
                <a:lnTo>
                  <a:pt x="184530" y="0"/>
                </a:lnTo>
                <a:lnTo>
                  <a:pt x="170814" y="253"/>
                </a:lnTo>
                <a:lnTo>
                  <a:pt x="167258" y="507"/>
                </a:lnTo>
                <a:lnTo>
                  <a:pt x="157352" y="2539"/>
                </a:lnTo>
                <a:lnTo>
                  <a:pt x="150367" y="5841"/>
                </a:lnTo>
                <a:lnTo>
                  <a:pt x="12445" y="93852"/>
                </a:lnTo>
                <a:lnTo>
                  <a:pt x="5841" y="100710"/>
                </a:lnTo>
                <a:lnTo>
                  <a:pt x="1650" y="108965"/>
                </a:lnTo>
                <a:lnTo>
                  <a:pt x="507" y="115315"/>
                </a:lnTo>
                <a:lnTo>
                  <a:pt x="0" y="122300"/>
                </a:lnTo>
                <a:lnTo>
                  <a:pt x="0" y="132333"/>
                </a:lnTo>
                <a:lnTo>
                  <a:pt x="1142" y="141858"/>
                </a:lnTo>
                <a:lnTo>
                  <a:pt x="4190" y="149859"/>
                </a:lnTo>
                <a:lnTo>
                  <a:pt x="11556" y="155575"/>
                </a:lnTo>
                <a:lnTo>
                  <a:pt x="15747" y="156717"/>
                </a:lnTo>
                <a:lnTo>
                  <a:pt x="20700" y="156209"/>
                </a:lnTo>
                <a:lnTo>
                  <a:pt x="25653" y="155701"/>
                </a:lnTo>
                <a:lnTo>
                  <a:pt x="30860" y="153669"/>
                </a:lnTo>
                <a:lnTo>
                  <a:pt x="36575" y="150113"/>
                </a:lnTo>
                <a:lnTo>
                  <a:pt x="142875" y="78104"/>
                </a:lnTo>
                <a:lnTo>
                  <a:pt x="142875" y="525526"/>
                </a:lnTo>
                <a:lnTo>
                  <a:pt x="22478" y="525526"/>
                </a:lnTo>
                <a:lnTo>
                  <a:pt x="19050" y="526414"/>
                </a:lnTo>
                <a:lnTo>
                  <a:pt x="13080" y="529843"/>
                </a:lnTo>
                <a:lnTo>
                  <a:pt x="8508" y="535177"/>
                </a:lnTo>
                <a:lnTo>
                  <a:pt x="4952" y="541401"/>
                </a:lnTo>
                <a:lnTo>
                  <a:pt x="4063" y="545083"/>
                </a:lnTo>
                <a:lnTo>
                  <a:pt x="3175" y="548639"/>
                </a:lnTo>
                <a:lnTo>
                  <a:pt x="2666" y="552703"/>
                </a:lnTo>
                <a:lnTo>
                  <a:pt x="2666" y="557148"/>
                </a:lnTo>
                <a:close/>
              </a:path>
            </a:pathLst>
          </a:custGeom>
          <a:solidFill>
            <a:srgbClr val="EBE8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016119" y="1776857"/>
            <a:ext cx="338073" cy="588009"/>
          </a:xfrm>
          <a:custGeom>
            <a:avLst/>
            <a:gdLst/>
            <a:ahLst/>
            <a:cxnLst/>
            <a:rect l="l" t="t" r="r" b="b"/>
            <a:pathLst>
              <a:path w="338073" h="588009">
                <a:moveTo>
                  <a:pt x="179069" y="0"/>
                </a:moveTo>
                <a:lnTo>
                  <a:pt x="184530" y="0"/>
                </a:lnTo>
                <a:lnTo>
                  <a:pt x="189229" y="380"/>
                </a:lnTo>
                <a:lnTo>
                  <a:pt x="193293" y="1015"/>
                </a:lnTo>
                <a:lnTo>
                  <a:pt x="197357" y="1650"/>
                </a:lnTo>
                <a:lnTo>
                  <a:pt x="201167" y="2793"/>
                </a:lnTo>
                <a:lnTo>
                  <a:pt x="204596" y="4190"/>
                </a:lnTo>
                <a:lnTo>
                  <a:pt x="208025" y="5714"/>
                </a:lnTo>
                <a:lnTo>
                  <a:pt x="210692" y="8000"/>
                </a:lnTo>
                <a:lnTo>
                  <a:pt x="212470" y="10921"/>
                </a:lnTo>
                <a:lnTo>
                  <a:pt x="214375" y="13969"/>
                </a:lnTo>
                <a:lnTo>
                  <a:pt x="215264" y="17144"/>
                </a:lnTo>
                <a:lnTo>
                  <a:pt x="215264" y="20319"/>
                </a:lnTo>
                <a:lnTo>
                  <a:pt x="215264" y="525526"/>
                </a:lnTo>
                <a:lnTo>
                  <a:pt x="313689" y="525526"/>
                </a:lnTo>
                <a:lnTo>
                  <a:pt x="317372" y="525526"/>
                </a:lnTo>
                <a:lnTo>
                  <a:pt x="320801" y="526414"/>
                </a:lnTo>
                <a:lnTo>
                  <a:pt x="324103" y="528192"/>
                </a:lnTo>
                <a:lnTo>
                  <a:pt x="327278" y="529843"/>
                </a:lnTo>
                <a:lnTo>
                  <a:pt x="329945" y="532256"/>
                </a:lnTo>
                <a:lnTo>
                  <a:pt x="332104" y="535304"/>
                </a:lnTo>
                <a:lnTo>
                  <a:pt x="334136" y="538352"/>
                </a:lnTo>
                <a:lnTo>
                  <a:pt x="335660" y="541654"/>
                </a:lnTo>
                <a:lnTo>
                  <a:pt x="336676" y="545464"/>
                </a:lnTo>
                <a:lnTo>
                  <a:pt x="337565" y="549147"/>
                </a:lnTo>
                <a:lnTo>
                  <a:pt x="338073" y="553084"/>
                </a:lnTo>
                <a:lnTo>
                  <a:pt x="338073" y="557148"/>
                </a:lnTo>
                <a:lnTo>
                  <a:pt x="338073" y="562228"/>
                </a:lnTo>
                <a:lnTo>
                  <a:pt x="337438" y="566546"/>
                </a:lnTo>
                <a:lnTo>
                  <a:pt x="336295" y="570356"/>
                </a:lnTo>
                <a:lnTo>
                  <a:pt x="335025" y="574039"/>
                </a:lnTo>
                <a:lnTo>
                  <a:pt x="333375" y="577341"/>
                </a:lnTo>
                <a:lnTo>
                  <a:pt x="330961" y="580135"/>
                </a:lnTo>
                <a:lnTo>
                  <a:pt x="328675" y="582929"/>
                </a:lnTo>
                <a:lnTo>
                  <a:pt x="326008" y="584834"/>
                </a:lnTo>
                <a:lnTo>
                  <a:pt x="323088" y="586104"/>
                </a:lnTo>
                <a:lnTo>
                  <a:pt x="320039" y="587375"/>
                </a:lnTo>
                <a:lnTo>
                  <a:pt x="316991" y="588009"/>
                </a:lnTo>
                <a:lnTo>
                  <a:pt x="313689" y="588009"/>
                </a:lnTo>
                <a:lnTo>
                  <a:pt x="26161" y="588009"/>
                </a:lnTo>
                <a:lnTo>
                  <a:pt x="22859" y="588009"/>
                </a:lnTo>
                <a:lnTo>
                  <a:pt x="19811" y="587375"/>
                </a:lnTo>
                <a:lnTo>
                  <a:pt x="17144" y="586104"/>
                </a:lnTo>
                <a:lnTo>
                  <a:pt x="14350" y="584834"/>
                </a:lnTo>
                <a:lnTo>
                  <a:pt x="11810" y="582929"/>
                </a:lnTo>
                <a:lnTo>
                  <a:pt x="9525" y="580135"/>
                </a:lnTo>
                <a:lnTo>
                  <a:pt x="7238" y="577468"/>
                </a:lnTo>
                <a:lnTo>
                  <a:pt x="5587" y="574293"/>
                </a:lnTo>
                <a:lnTo>
                  <a:pt x="4444" y="570738"/>
                </a:lnTo>
                <a:lnTo>
                  <a:pt x="3301" y="567054"/>
                </a:lnTo>
                <a:lnTo>
                  <a:pt x="2666" y="562609"/>
                </a:lnTo>
                <a:lnTo>
                  <a:pt x="2666" y="557148"/>
                </a:lnTo>
                <a:lnTo>
                  <a:pt x="2666" y="552703"/>
                </a:lnTo>
                <a:lnTo>
                  <a:pt x="3175" y="548639"/>
                </a:lnTo>
                <a:lnTo>
                  <a:pt x="4063" y="545083"/>
                </a:lnTo>
                <a:lnTo>
                  <a:pt x="4952" y="541401"/>
                </a:lnTo>
                <a:lnTo>
                  <a:pt x="6476" y="538226"/>
                </a:lnTo>
                <a:lnTo>
                  <a:pt x="8508" y="535177"/>
                </a:lnTo>
                <a:lnTo>
                  <a:pt x="10540" y="532256"/>
                </a:lnTo>
                <a:lnTo>
                  <a:pt x="13080" y="529843"/>
                </a:lnTo>
                <a:lnTo>
                  <a:pt x="16128" y="528065"/>
                </a:lnTo>
                <a:lnTo>
                  <a:pt x="19050" y="526414"/>
                </a:lnTo>
                <a:lnTo>
                  <a:pt x="22478" y="525526"/>
                </a:lnTo>
                <a:lnTo>
                  <a:pt x="26161" y="525526"/>
                </a:lnTo>
                <a:lnTo>
                  <a:pt x="142875" y="525526"/>
                </a:lnTo>
                <a:lnTo>
                  <a:pt x="142875" y="78104"/>
                </a:lnTo>
                <a:lnTo>
                  <a:pt x="36575" y="150113"/>
                </a:lnTo>
                <a:lnTo>
                  <a:pt x="30860" y="153669"/>
                </a:lnTo>
                <a:lnTo>
                  <a:pt x="25653" y="155701"/>
                </a:lnTo>
                <a:lnTo>
                  <a:pt x="20700" y="156209"/>
                </a:lnTo>
                <a:lnTo>
                  <a:pt x="15747" y="156717"/>
                </a:lnTo>
                <a:lnTo>
                  <a:pt x="11556" y="155575"/>
                </a:lnTo>
                <a:lnTo>
                  <a:pt x="7873" y="152780"/>
                </a:lnTo>
                <a:lnTo>
                  <a:pt x="4190" y="149859"/>
                </a:lnTo>
                <a:lnTo>
                  <a:pt x="2031" y="146303"/>
                </a:lnTo>
                <a:lnTo>
                  <a:pt x="1142" y="141858"/>
                </a:lnTo>
                <a:lnTo>
                  <a:pt x="380" y="137413"/>
                </a:lnTo>
                <a:lnTo>
                  <a:pt x="0" y="132333"/>
                </a:lnTo>
                <a:lnTo>
                  <a:pt x="0" y="126618"/>
                </a:lnTo>
                <a:lnTo>
                  <a:pt x="0" y="122300"/>
                </a:lnTo>
                <a:lnTo>
                  <a:pt x="507" y="115315"/>
                </a:lnTo>
                <a:lnTo>
                  <a:pt x="1650" y="108965"/>
                </a:lnTo>
                <a:lnTo>
                  <a:pt x="4190" y="103250"/>
                </a:lnTo>
                <a:lnTo>
                  <a:pt x="7746" y="98425"/>
                </a:lnTo>
                <a:lnTo>
                  <a:pt x="12445" y="93852"/>
                </a:lnTo>
                <a:lnTo>
                  <a:pt x="150367" y="5841"/>
                </a:lnTo>
                <a:lnTo>
                  <a:pt x="155320" y="3428"/>
                </a:lnTo>
                <a:lnTo>
                  <a:pt x="157352" y="2539"/>
                </a:lnTo>
                <a:lnTo>
                  <a:pt x="159511" y="1904"/>
                </a:lnTo>
                <a:lnTo>
                  <a:pt x="161925" y="1396"/>
                </a:lnTo>
                <a:lnTo>
                  <a:pt x="164337" y="888"/>
                </a:lnTo>
                <a:lnTo>
                  <a:pt x="167258" y="507"/>
                </a:lnTo>
                <a:lnTo>
                  <a:pt x="170814" y="253"/>
                </a:lnTo>
                <a:lnTo>
                  <a:pt x="174243" y="126"/>
                </a:lnTo>
                <a:lnTo>
                  <a:pt x="177037" y="0"/>
                </a:lnTo>
                <a:lnTo>
                  <a:pt x="179069" y="0"/>
                </a:lnTo>
                <a:close/>
              </a:path>
            </a:pathLst>
          </a:custGeom>
          <a:ln w="12192">
            <a:solidFill>
              <a:srgbClr val="346C0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598414" y="1626870"/>
            <a:ext cx="2011680" cy="87934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974336" y="2834640"/>
            <a:ext cx="452627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004054" y="2872486"/>
            <a:ext cx="359410" cy="591565"/>
          </a:xfrm>
          <a:custGeom>
            <a:avLst/>
            <a:gdLst/>
            <a:ahLst/>
            <a:cxnLst/>
            <a:rect l="l" t="t" r="r" b="b"/>
            <a:pathLst>
              <a:path w="359410" h="591565">
                <a:moveTo>
                  <a:pt x="341249" y="526796"/>
                </a:moveTo>
                <a:lnTo>
                  <a:pt x="337566" y="525906"/>
                </a:lnTo>
                <a:lnTo>
                  <a:pt x="83947" y="525906"/>
                </a:lnTo>
                <a:lnTo>
                  <a:pt x="184658" y="433069"/>
                </a:lnTo>
                <a:lnTo>
                  <a:pt x="197967" y="418856"/>
                </a:lnTo>
                <a:lnTo>
                  <a:pt x="216599" y="398306"/>
                </a:lnTo>
                <a:lnTo>
                  <a:pt x="233466" y="378855"/>
                </a:lnTo>
                <a:lnTo>
                  <a:pt x="248560" y="360511"/>
                </a:lnTo>
                <a:lnTo>
                  <a:pt x="261874" y="343280"/>
                </a:lnTo>
                <a:lnTo>
                  <a:pt x="275512" y="324220"/>
                </a:lnTo>
                <a:lnTo>
                  <a:pt x="289708" y="302289"/>
                </a:lnTo>
                <a:lnTo>
                  <a:pt x="301541" y="281424"/>
                </a:lnTo>
                <a:lnTo>
                  <a:pt x="312625" y="257876"/>
                </a:lnTo>
                <a:lnTo>
                  <a:pt x="321532" y="233409"/>
                </a:lnTo>
                <a:lnTo>
                  <a:pt x="327025" y="210565"/>
                </a:lnTo>
                <a:lnTo>
                  <a:pt x="329543" y="193077"/>
                </a:lnTo>
                <a:lnTo>
                  <a:pt x="331484" y="167749"/>
                </a:lnTo>
                <a:lnTo>
                  <a:pt x="331724" y="155066"/>
                </a:lnTo>
                <a:lnTo>
                  <a:pt x="331502" y="146113"/>
                </a:lnTo>
                <a:lnTo>
                  <a:pt x="328365" y="120768"/>
                </a:lnTo>
                <a:lnTo>
                  <a:pt x="321563" y="96392"/>
                </a:lnTo>
                <a:lnTo>
                  <a:pt x="313013" y="77479"/>
                </a:lnTo>
                <a:lnTo>
                  <a:pt x="298824" y="56363"/>
                </a:lnTo>
                <a:lnTo>
                  <a:pt x="281796" y="38821"/>
                </a:lnTo>
                <a:lnTo>
                  <a:pt x="261394" y="24159"/>
                </a:lnTo>
                <a:lnTo>
                  <a:pt x="237617" y="12573"/>
                </a:lnTo>
                <a:lnTo>
                  <a:pt x="217112" y="5949"/>
                </a:lnTo>
                <a:lnTo>
                  <a:pt x="192196" y="1487"/>
                </a:lnTo>
                <a:lnTo>
                  <a:pt x="164846" y="0"/>
                </a:lnTo>
                <a:lnTo>
                  <a:pt x="153971" y="271"/>
                </a:lnTo>
                <a:lnTo>
                  <a:pt x="128704" y="3123"/>
                </a:lnTo>
                <a:lnTo>
                  <a:pt x="110222" y="7276"/>
                </a:lnTo>
                <a:lnTo>
                  <a:pt x="85646" y="14846"/>
                </a:lnTo>
                <a:lnTo>
                  <a:pt x="64040" y="23783"/>
                </a:lnTo>
                <a:lnTo>
                  <a:pt x="42545" y="35178"/>
                </a:lnTo>
                <a:lnTo>
                  <a:pt x="27686" y="44830"/>
                </a:lnTo>
                <a:lnTo>
                  <a:pt x="16129" y="56768"/>
                </a:lnTo>
                <a:lnTo>
                  <a:pt x="14605" y="59309"/>
                </a:lnTo>
                <a:lnTo>
                  <a:pt x="12826" y="64135"/>
                </a:lnTo>
                <a:lnTo>
                  <a:pt x="11557" y="69087"/>
                </a:lnTo>
                <a:lnTo>
                  <a:pt x="11175" y="71881"/>
                </a:lnTo>
                <a:lnTo>
                  <a:pt x="10922" y="74549"/>
                </a:lnTo>
                <a:lnTo>
                  <a:pt x="10668" y="77977"/>
                </a:lnTo>
                <a:lnTo>
                  <a:pt x="10668" y="86867"/>
                </a:lnTo>
                <a:lnTo>
                  <a:pt x="10922" y="90931"/>
                </a:lnTo>
                <a:lnTo>
                  <a:pt x="11430" y="94361"/>
                </a:lnTo>
                <a:lnTo>
                  <a:pt x="11937" y="97789"/>
                </a:lnTo>
                <a:lnTo>
                  <a:pt x="13081" y="100964"/>
                </a:lnTo>
                <a:lnTo>
                  <a:pt x="14732" y="104012"/>
                </a:lnTo>
                <a:lnTo>
                  <a:pt x="16256" y="107061"/>
                </a:lnTo>
                <a:lnTo>
                  <a:pt x="18542" y="109474"/>
                </a:lnTo>
                <a:lnTo>
                  <a:pt x="21462" y="111125"/>
                </a:lnTo>
                <a:lnTo>
                  <a:pt x="24384" y="112902"/>
                </a:lnTo>
                <a:lnTo>
                  <a:pt x="27559" y="113791"/>
                </a:lnTo>
                <a:lnTo>
                  <a:pt x="36575" y="113791"/>
                </a:lnTo>
                <a:lnTo>
                  <a:pt x="43307" y="110998"/>
                </a:lnTo>
                <a:lnTo>
                  <a:pt x="51308" y="105410"/>
                </a:lnTo>
                <a:lnTo>
                  <a:pt x="56895" y="101550"/>
                </a:lnTo>
                <a:lnTo>
                  <a:pt x="67407" y="94822"/>
                </a:lnTo>
                <a:lnTo>
                  <a:pt x="78994" y="87884"/>
                </a:lnTo>
                <a:lnTo>
                  <a:pt x="91122" y="81550"/>
                </a:lnTo>
                <a:lnTo>
                  <a:pt x="102809" y="76409"/>
                </a:lnTo>
                <a:lnTo>
                  <a:pt x="115570" y="71627"/>
                </a:lnTo>
                <a:lnTo>
                  <a:pt x="135778" y="66390"/>
                </a:lnTo>
                <a:lnTo>
                  <a:pt x="148587" y="64791"/>
                </a:lnTo>
                <a:lnTo>
                  <a:pt x="162051" y="64262"/>
                </a:lnTo>
                <a:lnTo>
                  <a:pt x="166098" y="64320"/>
                </a:lnTo>
                <a:lnTo>
                  <a:pt x="179482" y="65437"/>
                </a:lnTo>
                <a:lnTo>
                  <a:pt x="191792" y="67993"/>
                </a:lnTo>
                <a:lnTo>
                  <a:pt x="203073" y="72009"/>
                </a:lnTo>
                <a:lnTo>
                  <a:pt x="213146" y="77119"/>
                </a:lnTo>
                <a:lnTo>
                  <a:pt x="223671" y="84275"/>
                </a:lnTo>
                <a:lnTo>
                  <a:pt x="232791" y="92710"/>
                </a:lnTo>
                <a:lnTo>
                  <a:pt x="239068" y="100439"/>
                </a:lnTo>
                <a:lnTo>
                  <a:pt x="245725" y="111229"/>
                </a:lnTo>
                <a:lnTo>
                  <a:pt x="250951" y="123189"/>
                </a:lnTo>
                <a:lnTo>
                  <a:pt x="254240" y="134510"/>
                </a:lnTo>
                <a:lnTo>
                  <a:pt x="256431" y="147038"/>
                </a:lnTo>
                <a:lnTo>
                  <a:pt x="257175" y="159892"/>
                </a:lnTo>
                <a:lnTo>
                  <a:pt x="257123" y="164260"/>
                </a:lnTo>
                <a:lnTo>
                  <a:pt x="256487" y="176359"/>
                </a:lnTo>
                <a:lnTo>
                  <a:pt x="255143" y="189127"/>
                </a:lnTo>
                <a:lnTo>
                  <a:pt x="253111" y="202564"/>
                </a:lnTo>
                <a:lnTo>
                  <a:pt x="249984" y="216422"/>
                </a:lnTo>
                <a:lnTo>
                  <a:pt x="246347" y="228282"/>
                </a:lnTo>
                <a:lnTo>
                  <a:pt x="241724" y="240593"/>
                </a:lnTo>
                <a:lnTo>
                  <a:pt x="236093" y="253364"/>
                </a:lnTo>
                <a:lnTo>
                  <a:pt x="232212" y="261263"/>
                </a:lnTo>
                <a:lnTo>
                  <a:pt x="226783" y="271362"/>
                </a:lnTo>
                <a:lnTo>
                  <a:pt x="220617" y="281926"/>
                </a:lnTo>
                <a:lnTo>
                  <a:pt x="213718" y="292963"/>
                </a:lnTo>
                <a:lnTo>
                  <a:pt x="206091" y="304479"/>
                </a:lnTo>
                <a:lnTo>
                  <a:pt x="197738" y="316484"/>
                </a:lnTo>
                <a:lnTo>
                  <a:pt x="195178" y="320095"/>
                </a:lnTo>
                <a:lnTo>
                  <a:pt x="188255" y="329968"/>
                </a:lnTo>
                <a:lnTo>
                  <a:pt x="181276" y="340078"/>
                </a:lnTo>
                <a:lnTo>
                  <a:pt x="174241" y="350428"/>
                </a:lnTo>
                <a:lnTo>
                  <a:pt x="167151" y="361015"/>
                </a:lnTo>
                <a:lnTo>
                  <a:pt x="160004" y="371841"/>
                </a:lnTo>
                <a:lnTo>
                  <a:pt x="152801" y="382905"/>
                </a:lnTo>
                <a:lnTo>
                  <a:pt x="145542" y="394208"/>
                </a:lnTo>
                <a:lnTo>
                  <a:pt x="13462" y="519938"/>
                </a:lnTo>
                <a:lnTo>
                  <a:pt x="10795" y="522986"/>
                </a:lnTo>
                <a:lnTo>
                  <a:pt x="8636" y="525779"/>
                </a:lnTo>
                <a:lnTo>
                  <a:pt x="6985" y="528447"/>
                </a:lnTo>
                <a:lnTo>
                  <a:pt x="5334" y="531113"/>
                </a:lnTo>
                <a:lnTo>
                  <a:pt x="3810" y="534035"/>
                </a:lnTo>
                <a:lnTo>
                  <a:pt x="2667" y="537083"/>
                </a:lnTo>
                <a:lnTo>
                  <a:pt x="1524" y="540258"/>
                </a:lnTo>
                <a:lnTo>
                  <a:pt x="762" y="543433"/>
                </a:lnTo>
                <a:lnTo>
                  <a:pt x="508" y="546608"/>
                </a:lnTo>
                <a:lnTo>
                  <a:pt x="126" y="549910"/>
                </a:lnTo>
                <a:lnTo>
                  <a:pt x="0" y="563372"/>
                </a:lnTo>
                <a:lnTo>
                  <a:pt x="635" y="568198"/>
                </a:lnTo>
                <a:lnTo>
                  <a:pt x="1778" y="572515"/>
                </a:lnTo>
                <a:lnTo>
                  <a:pt x="2921" y="576834"/>
                </a:lnTo>
                <a:lnTo>
                  <a:pt x="4825" y="580389"/>
                </a:lnTo>
                <a:lnTo>
                  <a:pt x="7493" y="583311"/>
                </a:lnTo>
                <a:lnTo>
                  <a:pt x="10033" y="586104"/>
                </a:lnTo>
                <a:lnTo>
                  <a:pt x="13208" y="588263"/>
                </a:lnTo>
                <a:lnTo>
                  <a:pt x="16763" y="589534"/>
                </a:lnTo>
                <a:lnTo>
                  <a:pt x="20320" y="590930"/>
                </a:lnTo>
                <a:lnTo>
                  <a:pt x="24003" y="591565"/>
                </a:lnTo>
                <a:lnTo>
                  <a:pt x="338200" y="591565"/>
                </a:lnTo>
                <a:lnTo>
                  <a:pt x="348869" y="586613"/>
                </a:lnTo>
                <a:lnTo>
                  <a:pt x="355726" y="577214"/>
                </a:lnTo>
                <a:lnTo>
                  <a:pt x="358013" y="569849"/>
                </a:lnTo>
                <a:lnTo>
                  <a:pt x="358901" y="566038"/>
                </a:lnTo>
                <a:lnTo>
                  <a:pt x="359410" y="562228"/>
                </a:lnTo>
                <a:lnTo>
                  <a:pt x="359410" y="553974"/>
                </a:lnTo>
                <a:lnTo>
                  <a:pt x="358901" y="550037"/>
                </a:lnTo>
                <a:lnTo>
                  <a:pt x="358013" y="546100"/>
                </a:lnTo>
                <a:lnTo>
                  <a:pt x="356997" y="542289"/>
                </a:lnTo>
                <a:lnTo>
                  <a:pt x="355473" y="538861"/>
                </a:lnTo>
                <a:lnTo>
                  <a:pt x="353187" y="535813"/>
                </a:lnTo>
                <a:lnTo>
                  <a:pt x="351028" y="532638"/>
                </a:lnTo>
                <a:lnTo>
                  <a:pt x="348234" y="530225"/>
                </a:lnTo>
                <a:lnTo>
                  <a:pt x="344678" y="528574"/>
                </a:lnTo>
                <a:lnTo>
                  <a:pt x="341249" y="526796"/>
                </a:lnTo>
                <a:close/>
              </a:path>
            </a:pathLst>
          </a:custGeom>
          <a:solidFill>
            <a:srgbClr val="EBE8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004054" y="2872486"/>
            <a:ext cx="359410" cy="591565"/>
          </a:xfrm>
          <a:custGeom>
            <a:avLst/>
            <a:gdLst/>
            <a:ahLst/>
            <a:cxnLst/>
            <a:rect l="l" t="t" r="r" b="b"/>
            <a:pathLst>
              <a:path w="359410" h="591565">
                <a:moveTo>
                  <a:pt x="164846" y="0"/>
                </a:moveTo>
                <a:lnTo>
                  <a:pt x="192196" y="1487"/>
                </a:lnTo>
                <a:lnTo>
                  <a:pt x="217112" y="5949"/>
                </a:lnTo>
                <a:lnTo>
                  <a:pt x="237617" y="12573"/>
                </a:lnTo>
                <a:lnTo>
                  <a:pt x="261394" y="24159"/>
                </a:lnTo>
                <a:lnTo>
                  <a:pt x="281796" y="38821"/>
                </a:lnTo>
                <a:lnTo>
                  <a:pt x="298824" y="56363"/>
                </a:lnTo>
                <a:lnTo>
                  <a:pt x="313013" y="77479"/>
                </a:lnTo>
                <a:lnTo>
                  <a:pt x="321563" y="96392"/>
                </a:lnTo>
                <a:lnTo>
                  <a:pt x="328365" y="120768"/>
                </a:lnTo>
                <a:lnTo>
                  <a:pt x="331502" y="146113"/>
                </a:lnTo>
                <a:lnTo>
                  <a:pt x="331724" y="155066"/>
                </a:lnTo>
                <a:lnTo>
                  <a:pt x="331484" y="167749"/>
                </a:lnTo>
                <a:lnTo>
                  <a:pt x="329543" y="193077"/>
                </a:lnTo>
                <a:lnTo>
                  <a:pt x="327025" y="210565"/>
                </a:lnTo>
                <a:lnTo>
                  <a:pt x="321532" y="233409"/>
                </a:lnTo>
                <a:lnTo>
                  <a:pt x="312625" y="257876"/>
                </a:lnTo>
                <a:lnTo>
                  <a:pt x="301541" y="281424"/>
                </a:lnTo>
                <a:lnTo>
                  <a:pt x="289708" y="302289"/>
                </a:lnTo>
                <a:lnTo>
                  <a:pt x="275512" y="324220"/>
                </a:lnTo>
                <a:lnTo>
                  <a:pt x="261874" y="343280"/>
                </a:lnTo>
                <a:lnTo>
                  <a:pt x="248560" y="360511"/>
                </a:lnTo>
                <a:lnTo>
                  <a:pt x="233466" y="378855"/>
                </a:lnTo>
                <a:lnTo>
                  <a:pt x="216599" y="398306"/>
                </a:lnTo>
                <a:lnTo>
                  <a:pt x="197967" y="418856"/>
                </a:lnTo>
                <a:lnTo>
                  <a:pt x="184658" y="433069"/>
                </a:lnTo>
                <a:lnTo>
                  <a:pt x="83947" y="525906"/>
                </a:lnTo>
                <a:lnTo>
                  <a:pt x="333883" y="525906"/>
                </a:lnTo>
                <a:lnTo>
                  <a:pt x="337566" y="525906"/>
                </a:lnTo>
                <a:lnTo>
                  <a:pt x="341249" y="526796"/>
                </a:lnTo>
                <a:lnTo>
                  <a:pt x="344678" y="528574"/>
                </a:lnTo>
                <a:lnTo>
                  <a:pt x="348234" y="530225"/>
                </a:lnTo>
                <a:lnTo>
                  <a:pt x="351028" y="532638"/>
                </a:lnTo>
                <a:lnTo>
                  <a:pt x="353187" y="535813"/>
                </a:lnTo>
                <a:lnTo>
                  <a:pt x="355473" y="538861"/>
                </a:lnTo>
                <a:lnTo>
                  <a:pt x="356997" y="542289"/>
                </a:lnTo>
                <a:lnTo>
                  <a:pt x="358013" y="546100"/>
                </a:lnTo>
                <a:lnTo>
                  <a:pt x="358901" y="550037"/>
                </a:lnTo>
                <a:lnTo>
                  <a:pt x="359410" y="553974"/>
                </a:lnTo>
                <a:lnTo>
                  <a:pt x="359410" y="558038"/>
                </a:lnTo>
                <a:lnTo>
                  <a:pt x="359410" y="562228"/>
                </a:lnTo>
                <a:lnTo>
                  <a:pt x="358901" y="566038"/>
                </a:lnTo>
                <a:lnTo>
                  <a:pt x="358013" y="569849"/>
                </a:lnTo>
                <a:lnTo>
                  <a:pt x="357124" y="573659"/>
                </a:lnTo>
                <a:lnTo>
                  <a:pt x="355726" y="577214"/>
                </a:lnTo>
                <a:lnTo>
                  <a:pt x="353695" y="580643"/>
                </a:lnTo>
                <a:lnTo>
                  <a:pt x="351663" y="583946"/>
                </a:lnTo>
                <a:lnTo>
                  <a:pt x="348869" y="586613"/>
                </a:lnTo>
                <a:lnTo>
                  <a:pt x="345440" y="588644"/>
                </a:lnTo>
                <a:lnTo>
                  <a:pt x="342011" y="590550"/>
                </a:lnTo>
                <a:lnTo>
                  <a:pt x="338200" y="591565"/>
                </a:lnTo>
                <a:lnTo>
                  <a:pt x="333883" y="591565"/>
                </a:lnTo>
                <a:lnTo>
                  <a:pt x="27686" y="591565"/>
                </a:lnTo>
                <a:lnTo>
                  <a:pt x="24003" y="591565"/>
                </a:lnTo>
                <a:lnTo>
                  <a:pt x="20320" y="590930"/>
                </a:lnTo>
                <a:lnTo>
                  <a:pt x="16763" y="589534"/>
                </a:lnTo>
                <a:lnTo>
                  <a:pt x="13208" y="588263"/>
                </a:lnTo>
                <a:lnTo>
                  <a:pt x="10033" y="586104"/>
                </a:lnTo>
                <a:lnTo>
                  <a:pt x="7493" y="583311"/>
                </a:lnTo>
                <a:lnTo>
                  <a:pt x="4825" y="580389"/>
                </a:lnTo>
                <a:lnTo>
                  <a:pt x="2921" y="576834"/>
                </a:lnTo>
                <a:lnTo>
                  <a:pt x="1778" y="572515"/>
                </a:lnTo>
                <a:lnTo>
                  <a:pt x="635" y="568198"/>
                </a:lnTo>
                <a:lnTo>
                  <a:pt x="0" y="563372"/>
                </a:lnTo>
                <a:lnTo>
                  <a:pt x="0" y="558038"/>
                </a:lnTo>
                <a:lnTo>
                  <a:pt x="0" y="553719"/>
                </a:lnTo>
                <a:lnTo>
                  <a:pt x="126" y="549910"/>
                </a:lnTo>
                <a:lnTo>
                  <a:pt x="508" y="546608"/>
                </a:lnTo>
                <a:lnTo>
                  <a:pt x="762" y="543433"/>
                </a:lnTo>
                <a:lnTo>
                  <a:pt x="1524" y="540258"/>
                </a:lnTo>
                <a:lnTo>
                  <a:pt x="2667" y="537083"/>
                </a:lnTo>
                <a:lnTo>
                  <a:pt x="3810" y="534035"/>
                </a:lnTo>
                <a:lnTo>
                  <a:pt x="5334" y="531113"/>
                </a:lnTo>
                <a:lnTo>
                  <a:pt x="6985" y="528447"/>
                </a:lnTo>
                <a:lnTo>
                  <a:pt x="8636" y="525779"/>
                </a:lnTo>
                <a:lnTo>
                  <a:pt x="10795" y="522986"/>
                </a:lnTo>
                <a:lnTo>
                  <a:pt x="13462" y="519938"/>
                </a:lnTo>
                <a:lnTo>
                  <a:pt x="145542" y="394208"/>
                </a:lnTo>
                <a:lnTo>
                  <a:pt x="152801" y="382905"/>
                </a:lnTo>
                <a:lnTo>
                  <a:pt x="160004" y="371841"/>
                </a:lnTo>
                <a:lnTo>
                  <a:pt x="167151" y="361015"/>
                </a:lnTo>
                <a:lnTo>
                  <a:pt x="174241" y="350428"/>
                </a:lnTo>
                <a:lnTo>
                  <a:pt x="181276" y="340078"/>
                </a:lnTo>
                <a:lnTo>
                  <a:pt x="188255" y="329968"/>
                </a:lnTo>
                <a:lnTo>
                  <a:pt x="195178" y="320095"/>
                </a:lnTo>
                <a:lnTo>
                  <a:pt x="197738" y="316484"/>
                </a:lnTo>
                <a:lnTo>
                  <a:pt x="206091" y="304479"/>
                </a:lnTo>
                <a:lnTo>
                  <a:pt x="213718" y="292963"/>
                </a:lnTo>
                <a:lnTo>
                  <a:pt x="220617" y="281926"/>
                </a:lnTo>
                <a:lnTo>
                  <a:pt x="226783" y="271362"/>
                </a:lnTo>
                <a:lnTo>
                  <a:pt x="232212" y="261263"/>
                </a:lnTo>
                <a:lnTo>
                  <a:pt x="236093" y="253364"/>
                </a:lnTo>
                <a:lnTo>
                  <a:pt x="241724" y="240593"/>
                </a:lnTo>
                <a:lnTo>
                  <a:pt x="246347" y="228282"/>
                </a:lnTo>
                <a:lnTo>
                  <a:pt x="249984" y="216422"/>
                </a:lnTo>
                <a:lnTo>
                  <a:pt x="252654" y="205002"/>
                </a:lnTo>
                <a:lnTo>
                  <a:pt x="255143" y="189127"/>
                </a:lnTo>
                <a:lnTo>
                  <a:pt x="256487" y="176359"/>
                </a:lnTo>
                <a:lnTo>
                  <a:pt x="257123" y="164260"/>
                </a:lnTo>
                <a:lnTo>
                  <a:pt x="257175" y="159892"/>
                </a:lnTo>
                <a:lnTo>
                  <a:pt x="256431" y="147038"/>
                </a:lnTo>
                <a:lnTo>
                  <a:pt x="254240" y="134510"/>
                </a:lnTo>
                <a:lnTo>
                  <a:pt x="250951" y="123189"/>
                </a:lnTo>
                <a:lnTo>
                  <a:pt x="245725" y="111229"/>
                </a:lnTo>
                <a:lnTo>
                  <a:pt x="239068" y="100439"/>
                </a:lnTo>
                <a:lnTo>
                  <a:pt x="232791" y="92710"/>
                </a:lnTo>
                <a:lnTo>
                  <a:pt x="223671" y="84275"/>
                </a:lnTo>
                <a:lnTo>
                  <a:pt x="213146" y="77119"/>
                </a:lnTo>
                <a:lnTo>
                  <a:pt x="203073" y="72009"/>
                </a:lnTo>
                <a:lnTo>
                  <a:pt x="191792" y="67993"/>
                </a:lnTo>
                <a:lnTo>
                  <a:pt x="179482" y="65437"/>
                </a:lnTo>
                <a:lnTo>
                  <a:pt x="166098" y="64320"/>
                </a:lnTo>
                <a:lnTo>
                  <a:pt x="162051" y="64262"/>
                </a:lnTo>
                <a:lnTo>
                  <a:pt x="148587" y="64791"/>
                </a:lnTo>
                <a:lnTo>
                  <a:pt x="135778" y="66390"/>
                </a:lnTo>
                <a:lnTo>
                  <a:pt x="123669" y="69073"/>
                </a:lnTo>
                <a:lnTo>
                  <a:pt x="115570" y="71627"/>
                </a:lnTo>
                <a:lnTo>
                  <a:pt x="102809" y="76409"/>
                </a:lnTo>
                <a:lnTo>
                  <a:pt x="91122" y="81550"/>
                </a:lnTo>
                <a:lnTo>
                  <a:pt x="80509" y="87025"/>
                </a:lnTo>
                <a:lnTo>
                  <a:pt x="67407" y="94822"/>
                </a:lnTo>
                <a:lnTo>
                  <a:pt x="56895" y="101550"/>
                </a:lnTo>
                <a:lnTo>
                  <a:pt x="43307" y="110998"/>
                </a:lnTo>
                <a:lnTo>
                  <a:pt x="36575" y="113791"/>
                </a:lnTo>
                <a:lnTo>
                  <a:pt x="30987" y="113791"/>
                </a:lnTo>
                <a:lnTo>
                  <a:pt x="27559" y="113791"/>
                </a:lnTo>
                <a:lnTo>
                  <a:pt x="24384" y="112902"/>
                </a:lnTo>
                <a:lnTo>
                  <a:pt x="21462" y="111125"/>
                </a:lnTo>
                <a:lnTo>
                  <a:pt x="18542" y="109474"/>
                </a:lnTo>
                <a:lnTo>
                  <a:pt x="16256" y="107061"/>
                </a:lnTo>
                <a:lnTo>
                  <a:pt x="14732" y="104012"/>
                </a:lnTo>
                <a:lnTo>
                  <a:pt x="13081" y="100964"/>
                </a:lnTo>
                <a:lnTo>
                  <a:pt x="11937" y="97789"/>
                </a:lnTo>
                <a:lnTo>
                  <a:pt x="11430" y="94361"/>
                </a:lnTo>
                <a:lnTo>
                  <a:pt x="10922" y="90931"/>
                </a:lnTo>
                <a:lnTo>
                  <a:pt x="10668" y="86867"/>
                </a:lnTo>
                <a:lnTo>
                  <a:pt x="10668" y="82041"/>
                </a:lnTo>
                <a:lnTo>
                  <a:pt x="10668" y="77977"/>
                </a:lnTo>
                <a:lnTo>
                  <a:pt x="10922" y="74549"/>
                </a:lnTo>
                <a:lnTo>
                  <a:pt x="11175" y="71881"/>
                </a:lnTo>
                <a:lnTo>
                  <a:pt x="11557" y="69087"/>
                </a:lnTo>
                <a:lnTo>
                  <a:pt x="12065" y="66548"/>
                </a:lnTo>
                <a:lnTo>
                  <a:pt x="12826" y="64135"/>
                </a:lnTo>
                <a:lnTo>
                  <a:pt x="13588" y="61722"/>
                </a:lnTo>
                <a:lnTo>
                  <a:pt x="14605" y="59309"/>
                </a:lnTo>
                <a:lnTo>
                  <a:pt x="16129" y="56768"/>
                </a:lnTo>
                <a:lnTo>
                  <a:pt x="17525" y="54355"/>
                </a:lnTo>
                <a:lnTo>
                  <a:pt x="23875" y="48133"/>
                </a:lnTo>
                <a:lnTo>
                  <a:pt x="27686" y="44830"/>
                </a:lnTo>
                <a:lnTo>
                  <a:pt x="33909" y="40512"/>
                </a:lnTo>
                <a:lnTo>
                  <a:pt x="42545" y="35178"/>
                </a:lnTo>
                <a:lnTo>
                  <a:pt x="52536" y="29481"/>
                </a:lnTo>
                <a:lnTo>
                  <a:pt x="64040" y="23783"/>
                </a:lnTo>
                <a:lnTo>
                  <a:pt x="74422" y="19176"/>
                </a:lnTo>
                <a:lnTo>
                  <a:pt x="85646" y="14846"/>
                </a:lnTo>
                <a:lnTo>
                  <a:pt x="97592" y="10867"/>
                </a:lnTo>
                <a:lnTo>
                  <a:pt x="110222" y="7276"/>
                </a:lnTo>
                <a:lnTo>
                  <a:pt x="116459" y="5714"/>
                </a:lnTo>
                <a:lnTo>
                  <a:pt x="128704" y="3123"/>
                </a:lnTo>
                <a:lnTo>
                  <a:pt x="141208" y="1309"/>
                </a:lnTo>
                <a:lnTo>
                  <a:pt x="153971" y="271"/>
                </a:lnTo>
                <a:lnTo>
                  <a:pt x="164846" y="0"/>
                </a:lnTo>
                <a:close/>
              </a:path>
            </a:pathLst>
          </a:custGeom>
          <a:ln w="12192">
            <a:solidFill>
              <a:srgbClr val="346C0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598414" y="2803398"/>
            <a:ext cx="2011680" cy="792479"/>
          </a:xfrm>
          <a:custGeom>
            <a:avLst/>
            <a:gdLst/>
            <a:ahLst/>
            <a:cxnLst/>
            <a:rect l="l" t="t" r="r" b="b"/>
            <a:pathLst>
              <a:path w="2011680" h="792479">
                <a:moveTo>
                  <a:pt x="0" y="132079"/>
                </a:moveTo>
                <a:lnTo>
                  <a:pt x="0" y="660400"/>
                </a:lnTo>
                <a:lnTo>
                  <a:pt x="406" y="670824"/>
                </a:lnTo>
                <a:lnTo>
                  <a:pt x="10555" y="712188"/>
                </a:lnTo>
                <a:lnTo>
                  <a:pt x="32616" y="747268"/>
                </a:lnTo>
                <a:lnTo>
                  <a:pt x="64275" y="773747"/>
                </a:lnTo>
                <a:lnTo>
                  <a:pt x="103216" y="789311"/>
                </a:lnTo>
                <a:lnTo>
                  <a:pt x="132080" y="792479"/>
                </a:lnTo>
                <a:lnTo>
                  <a:pt x="1879600" y="792479"/>
                </a:lnTo>
                <a:lnTo>
                  <a:pt x="1918184" y="786745"/>
                </a:lnTo>
                <a:lnTo>
                  <a:pt x="1955616" y="768397"/>
                </a:lnTo>
                <a:lnTo>
                  <a:pt x="1985219" y="739680"/>
                </a:lnTo>
                <a:lnTo>
                  <a:pt x="2004679" y="702909"/>
                </a:lnTo>
                <a:lnTo>
                  <a:pt x="2011680" y="660400"/>
                </a:lnTo>
                <a:lnTo>
                  <a:pt x="2011680" y="132079"/>
                </a:lnTo>
                <a:lnTo>
                  <a:pt x="2005945" y="93495"/>
                </a:lnTo>
                <a:lnTo>
                  <a:pt x="1987597" y="56063"/>
                </a:lnTo>
                <a:lnTo>
                  <a:pt x="1958880" y="26460"/>
                </a:lnTo>
                <a:lnTo>
                  <a:pt x="1922109" y="7000"/>
                </a:lnTo>
                <a:lnTo>
                  <a:pt x="1879600" y="0"/>
                </a:lnTo>
                <a:lnTo>
                  <a:pt x="132080" y="0"/>
                </a:lnTo>
                <a:lnTo>
                  <a:pt x="93495" y="5734"/>
                </a:lnTo>
                <a:lnTo>
                  <a:pt x="56063" y="24082"/>
                </a:lnTo>
                <a:lnTo>
                  <a:pt x="26460" y="52799"/>
                </a:lnTo>
                <a:lnTo>
                  <a:pt x="7000" y="89570"/>
                </a:lnTo>
                <a:lnTo>
                  <a:pt x="0" y="132079"/>
                </a:lnTo>
                <a:close/>
              </a:path>
            </a:pathLst>
          </a:custGeom>
          <a:solidFill>
            <a:srgbClr val="297C5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001768" y="3890772"/>
            <a:ext cx="455675" cy="6934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032502" y="3928364"/>
            <a:ext cx="360299" cy="599186"/>
          </a:xfrm>
          <a:custGeom>
            <a:avLst/>
            <a:gdLst/>
            <a:ahLst/>
            <a:cxnLst/>
            <a:rect l="l" t="t" r="r" b="b"/>
            <a:pathLst>
              <a:path w="360299" h="599186">
                <a:moveTo>
                  <a:pt x="17272" y="92710"/>
                </a:moveTo>
                <a:lnTo>
                  <a:pt x="17780" y="96393"/>
                </a:lnTo>
                <a:lnTo>
                  <a:pt x="18287" y="100075"/>
                </a:lnTo>
                <a:lnTo>
                  <a:pt x="19431" y="103378"/>
                </a:lnTo>
                <a:lnTo>
                  <a:pt x="21209" y="106553"/>
                </a:lnTo>
                <a:lnTo>
                  <a:pt x="23113" y="109600"/>
                </a:lnTo>
                <a:lnTo>
                  <a:pt x="25400" y="111760"/>
                </a:lnTo>
                <a:lnTo>
                  <a:pt x="28321" y="112903"/>
                </a:lnTo>
                <a:lnTo>
                  <a:pt x="31242" y="114173"/>
                </a:lnTo>
                <a:lnTo>
                  <a:pt x="34289" y="114681"/>
                </a:lnTo>
                <a:lnTo>
                  <a:pt x="42290" y="114681"/>
                </a:lnTo>
                <a:lnTo>
                  <a:pt x="48640" y="111887"/>
                </a:lnTo>
                <a:lnTo>
                  <a:pt x="56514" y="106044"/>
                </a:lnTo>
                <a:lnTo>
                  <a:pt x="62075" y="102098"/>
                </a:lnTo>
                <a:lnTo>
                  <a:pt x="72522" y="95336"/>
                </a:lnTo>
                <a:lnTo>
                  <a:pt x="84327" y="88392"/>
                </a:lnTo>
                <a:lnTo>
                  <a:pt x="97166" y="81833"/>
                </a:lnTo>
                <a:lnTo>
                  <a:pt x="108856" y="76695"/>
                </a:lnTo>
                <a:lnTo>
                  <a:pt x="121538" y="71881"/>
                </a:lnTo>
                <a:lnTo>
                  <a:pt x="129119" y="69410"/>
                </a:lnTo>
                <a:lnTo>
                  <a:pt x="141260" y="66550"/>
                </a:lnTo>
                <a:lnTo>
                  <a:pt x="153973" y="64834"/>
                </a:lnTo>
                <a:lnTo>
                  <a:pt x="167259" y="64262"/>
                </a:lnTo>
                <a:lnTo>
                  <a:pt x="170872" y="64303"/>
                </a:lnTo>
                <a:lnTo>
                  <a:pt x="184409" y="65272"/>
                </a:lnTo>
                <a:lnTo>
                  <a:pt x="196793" y="67509"/>
                </a:lnTo>
                <a:lnTo>
                  <a:pt x="208025" y="70993"/>
                </a:lnTo>
                <a:lnTo>
                  <a:pt x="216449" y="74799"/>
                </a:lnTo>
                <a:lnTo>
                  <a:pt x="227372" y="81512"/>
                </a:lnTo>
                <a:lnTo>
                  <a:pt x="236600" y="89535"/>
                </a:lnTo>
                <a:lnTo>
                  <a:pt x="241307" y="94960"/>
                </a:lnTo>
                <a:lnTo>
                  <a:pt x="248307" y="105518"/>
                </a:lnTo>
                <a:lnTo>
                  <a:pt x="253619" y="117348"/>
                </a:lnTo>
                <a:lnTo>
                  <a:pt x="256218" y="125747"/>
                </a:lnTo>
                <a:lnTo>
                  <a:pt x="258637" y="138163"/>
                </a:lnTo>
                <a:lnTo>
                  <a:pt x="259461" y="151130"/>
                </a:lnTo>
                <a:lnTo>
                  <a:pt x="259226" y="159103"/>
                </a:lnTo>
                <a:lnTo>
                  <a:pt x="257745" y="172085"/>
                </a:lnTo>
                <a:lnTo>
                  <a:pt x="254902" y="184323"/>
                </a:lnTo>
                <a:lnTo>
                  <a:pt x="250698" y="195834"/>
                </a:lnTo>
                <a:lnTo>
                  <a:pt x="242666" y="210843"/>
                </a:lnTo>
                <a:lnTo>
                  <a:pt x="234990" y="220962"/>
                </a:lnTo>
                <a:lnTo>
                  <a:pt x="225933" y="229997"/>
                </a:lnTo>
                <a:lnTo>
                  <a:pt x="210666" y="241193"/>
                </a:lnTo>
                <a:lnTo>
                  <a:pt x="199298" y="247161"/>
                </a:lnTo>
                <a:lnTo>
                  <a:pt x="186817" y="252094"/>
                </a:lnTo>
                <a:lnTo>
                  <a:pt x="173355" y="255804"/>
                </a:lnTo>
                <a:lnTo>
                  <a:pt x="161111" y="258033"/>
                </a:lnTo>
                <a:lnTo>
                  <a:pt x="148121" y="259386"/>
                </a:lnTo>
                <a:lnTo>
                  <a:pt x="134365" y="259842"/>
                </a:lnTo>
                <a:lnTo>
                  <a:pt x="81280" y="259842"/>
                </a:lnTo>
                <a:lnTo>
                  <a:pt x="77850" y="260604"/>
                </a:lnTo>
                <a:lnTo>
                  <a:pt x="74675" y="262000"/>
                </a:lnTo>
                <a:lnTo>
                  <a:pt x="71500" y="263525"/>
                </a:lnTo>
                <a:lnTo>
                  <a:pt x="68834" y="265684"/>
                </a:lnTo>
                <a:lnTo>
                  <a:pt x="66548" y="268605"/>
                </a:lnTo>
                <a:lnTo>
                  <a:pt x="64262" y="271525"/>
                </a:lnTo>
                <a:lnTo>
                  <a:pt x="62611" y="274828"/>
                </a:lnTo>
                <a:lnTo>
                  <a:pt x="61468" y="278384"/>
                </a:lnTo>
                <a:lnTo>
                  <a:pt x="60451" y="281813"/>
                </a:lnTo>
                <a:lnTo>
                  <a:pt x="59817" y="286131"/>
                </a:lnTo>
                <a:lnTo>
                  <a:pt x="59817" y="296672"/>
                </a:lnTo>
                <a:lnTo>
                  <a:pt x="60451" y="301371"/>
                </a:lnTo>
                <a:lnTo>
                  <a:pt x="61849" y="305181"/>
                </a:lnTo>
                <a:lnTo>
                  <a:pt x="63119" y="308991"/>
                </a:lnTo>
                <a:lnTo>
                  <a:pt x="65024" y="312293"/>
                </a:lnTo>
                <a:lnTo>
                  <a:pt x="67437" y="315213"/>
                </a:lnTo>
                <a:lnTo>
                  <a:pt x="69976" y="318135"/>
                </a:lnTo>
                <a:lnTo>
                  <a:pt x="72644" y="320167"/>
                </a:lnTo>
                <a:lnTo>
                  <a:pt x="75692" y="321563"/>
                </a:lnTo>
                <a:lnTo>
                  <a:pt x="78612" y="322961"/>
                </a:lnTo>
                <a:lnTo>
                  <a:pt x="81787" y="323596"/>
                </a:lnTo>
                <a:lnTo>
                  <a:pt x="141097" y="323596"/>
                </a:lnTo>
                <a:lnTo>
                  <a:pt x="152950" y="323847"/>
                </a:lnTo>
                <a:lnTo>
                  <a:pt x="166159" y="324768"/>
                </a:lnTo>
                <a:lnTo>
                  <a:pt x="178780" y="326367"/>
                </a:lnTo>
                <a:lnTo>
                  <a:pt x="190826" y="328643"/>
                </a:lnTo>
                <a:lnTo>
                  <a:pt x="202311" y="331597"/>
                </a:lnTo>
                <a:lnTo>
                  <a:pt x="215124" y="335855"/>
                </a:lnTo>
                <a:lnTo>
                  <a:pt x="227122" y="341019"/>
                </a:lnTo>
                <a:lnTo>
                  <a:pt x="238014" y="346978"/>
                </a:lnTo>
                <a:lnTo>
                  <a:pt x="247776" y="353694"/>
                </a:lnTo>
                <a:lnTo>
                  <a:pt x="261487" y="366521"/>
                </a:lnTo>
                <a:lnTo>
                  <a:pt x="269284" y="376493"/>
                </a:lnTo>
                <a:lnTo>
                  <a:pt x="275589" y="387350"/>
                </a:lnTo>
                <a:lnTo>
                  <a:pt x="282168" y="404884"/>
                </a:lnTo>
                <a:lnTo>
                  <a:pt x="284565" y="417461"/>
                </a:lnTo>
                <a:lnTo>
                  <a:pt x="285369" y="430784"/>
                </a:lnTo>
                <a:lnTo>
                  <a:pt x="285284" y="435514"/>
                </a:lnTo>
                <a:lnTo>
                  <a:pt x="284137" y="448552"/>
                </a:lnTo>
                <a:lnTo>
                  <a:pt x="281660" y="460965"/>
                </a:lnTo>
                <a:lnTo>
                  <a:pt x="277875" y="472694"/>
                </a:lnTo>
                <a:lnTo>
                  <a:pt x="271491" y="485818"/>
                </a:lnTo>
                <a:lnTo>
                  <a:pt x="264299" y="496260"/>
                </a:lnTo>
                <a:lnTo>
                  <a:pt x="255650" y="505587"/>
                </a:lnTo>
                <a:lnTo>
                  <a:pt x="242558" y="515686"/>
                </a:lnTo>
                <a:lnTo>
                  <a:pt x="231342" y="521885"/>
                </a:lnTo>
                <a:lnTo>
                  <a:pt x="218821" y="527050"/>
                </a:lnTo>
                <a:lnTo>
                  <a:pt x="206024" y="530757"/>
                </a:lnTo>
                <a:lnTo>
                  <a:pt x="193873" y="533008"/>
                </a:lnTo>
                <a:lnTo>
                  <a:pt x="180789" y="534351"/>
                </a:lnTo>
                <a:lnTo>
                  <a:pt x="166750" y="534797"/>
                </a:lnTo>
                <a:lnTo>
                  <a:pt x="163205" y="534771"/>
                </a:lnTo>
                <a:lnTo>
                  <a:pt x="149781" y="534192"/>
                </a:lnTo>
                <a:lnTo>
                  <a:pt x="136959" y="532831"/>
                </a:lnTo>
                <a:lnTo>
                  <a:pt x="124747" y="530668"/>
                </a:lnTo>
                <a:lnTo>
                  <a:pt x="113157" y="527685"/>
                </a:lnTo>
                <a:lnTo>
                  <a:pt x="92853" y="521148"/>
                </a:lnTo>
                <a:lnTo>
                  <a:pt x="81183" y="516724"/>
                </a:lnTo>
                <a:lnTo>
                  <a:pt x="70358" y="512063"/>
                </a:lnTo>
                <a:lnTo>
                  <a:pt x="60236" y="507202"/>
                </a:lnTo>
                <a:lnTo>
                  <a:pt x="48837" y="501266"/>
                </a:lnTo>
                <a:lnTo>
                  <a:pt x="38862" y="495554"/>
                </a:lnTo>
                <a:lnTo>
                  <a:pt x="30225" y="490219"/>
                </a:lnTo>
                <a:lnTo>
                  <a:pt x="23749" y="487553"/>
                </a:lnTo>
                <a:lnTo>
                  <a:pt x="12826" y="487553"/>
                </a:lnTo>
                <a:lnTo>
                  <a:pt x="7874" y="490219"/>
                </a:lnTo>
                <a:lnTo>
                  <a:pt x="4699" y="495554"/>
                </a:lnTo>
                <a:lnTo>
                  <a:pt x="1524" y="500888"/>
                </a:lnTo>
                <a:lnTo>
                  <a:pt x="0" y="508762"/>
                </a:lnTo>
                <a:lnTo>
                  <a:pt x="0" y="524763"/>
                </a:lnTo>
                <a:lnTo>
                  <a:pt x="253" y="529209"/>
                </a:lnTo>
                <a:lnTo>
                  <a:pt x="762" y="532892"/>
                </a:lnTo>
                <a:lnTo>
                  <a:pt x="1143" y="536448"/>
                </a:lnTo>
                <a:lnTo>
                  <a:pt x="1905" y="539750"/>
                </a:lnTo>
                <a:lnTo>
                  <a:pt x="2794" y="542544"/>
                </a:lnTo>
                <a:lnTo>
                  <a:pt x="3810" y="545465"/>
                </a:lnTo>
                <a:lnTo>
                  <a:pt x="4952" y="548132"/>
                </a:lnTo>
                <a:lnTo>
                  <a:pt x="6350" y="550418"/>
                </a:lnTo>
                <a:lnTo>
                  <a:pt x="9778" y="555117"/>
                </a:lnTo>
                <a:lnTo>
                  <a:pt x="12446" y="557403"/>
                </a:lnTo>
                <a:lnTo>
                  <a:pt x="15239" y="559816"/>
                </a:lnTo>
                <a:lnTo>
                  <a:pt x="29845" y="568325"/>
                </a:lnTo>
                <a:lnTo>
                  <a:pt x="49695" y="577522"/>
                </a:lnTo>
                <a:lnTo>
                  <a:pt x="62864" y="582422"/>
                </a:lnTo>
                <a:lnTo>
                  <a:pt x="81934" y="588251"/>
                </a:lnTo>
                <a:lnTo>
                  <a:pt x="94480" y="591384"/>
                </a:lnTo>
                <a:lnTo>
                  <a:pt x="107823" y="594233"/>
                </a:lnTo>
                <a:lnTo>
                  <a:pt x="123443" y="596772"/>
                </a:lnTo>
                <a:lnTo>
                  <a:pt x="135933" y="598113"/>
                </a:lnTo>
                <a:lnTo>
                  <a:pt x="148839" y="598917"/>
                </a:lnTo>
                <a:lnTo>
                  <a:pt x="162178" y="599186"/>
                </a:lnTo>
                <a:lnTo>
                  <a:pt x="173190" y="599012"/>
                </a:lnTo>
                <a:lnTo>
                  <a:pt x="186776" y="598291"/>
                </a:lnTo>
                <a:lnTo>
                  <a:pt x="199879" y="597011"/>
                </a:lnTo>
                <a:lnTo>
                  <a:pt x="212494" y="595176"/>
                </a:lnTo>
                <a:lnTo>
                  <a:pt x="224620" y="592787"/>
                </a:lnTo>
                <a:lnTo>
                  <a:pt x="236255" y="589847"/>
                </a:lnTo>
                <a:lnTo>
                  <a:pt x="247396" y="586359"/>
                </a:lnTo>
                <a:lnTo>
                  <a:pt x="268478" y="577690"/>
                </a:lnTo>
                <a:lnTo>
                  <a:pt x="279909" y="571688"/>
                </a:lnTo>
                <a:lnTo>
                  <a:pt x="290601" y="565018"/>
                </a:lnTo>
                <a:lnTo>
                  <a:pt x="300550" y="557675"/>
                </a:lnTo>
                <a:lnTo>
                  <a:pt x="309752" y="549656"/>
                </a:lnTo>
                <a:lnTo>
                  <a:pt x="321526" y="537296"/>
                </a:lnTo>
                <a:lnTo>
                  <a:pt x="329349" y="527272"/>
                </a:lnTo>
                <a:lnTo>
                  <a:pt x="336298" y="516629"/>
                </a:lnTo>
                <a:lnTo>
                  <a:pt x="342380" y="505375"/>
                </a:lnTo>
                <a:lnTo>
                  <a:pt x="347599" y="493522"/>
                </a:lnTo>
                <a:lnTo>
                  <a:pt x="353950" y="474123"/>
                </a:lnTo>
                <a:lnTo>
                  <a:pt x="356734" y="461878"/>
                </a:lnTo>
                <a:lnTo>
                  <a:pt x="358717" y="449263"/>
                </a:lnTo>
                <a:lnTo>
                  <a:pt x="359904" y="436275"/>
                </a:lnTo>
                <a:lnTo>
                  <a:pt x="360299" y="422910"/>
                </a:lnTo>
                <a:lnTo>
                  <a:pt x="360212" y="417795"/>
                </a:lnTo>
                <a:lnTo>
                  <a:pt x="359194" y="404855"/>
                </a:lnTo>
                <a:lnTo>
                  <a:pt x="357027" y="392299"/>
                </a:lnTo>
                <a:lnTo>
                  <a:pt x="353712" y="380116"/>
                </a:lnTo>
                <a:lnTo>
                  <a:pt x="349250" y="368300"/>
                </a:lnTo>
                <a:lnTo>
                  <a:pt x="341942" y="353668"/>
                </a:lnTo>
                <a:lnTo>
                  <a:pt x="335138" y="342907"/>
                </a:lnTo>
                <a:lnTo>
                  <a:pt x="327414" y="332837"/>
                </a:lnTo>
                <a:lnTo>
                  <a:pt x="318770" y="323469"/>
                </a:lnTo>
                <a:lnTo>
                  <a:pt x="306039" y="312213"/>
                </a:lnTo>
                <a:lnTo>
                  <a:pt x="295784" y="304786"/>
                </a:lnTo>
                <a:lnTo>
                  <a:pt x="284827" y="298124"/>
                </a:lnTo>
                <a:lnTo>
                  <a:pt x="273176" y="292227"/>
                </a:lnTo>
                <a:lnTo>
                  <a:pt x="260350" y="286893"/>
                </a:lnTo>
                <a:lnTo>
                  <a:pt x="251840" y="284099"/>
                </a:lnTo>
                <a:lnTo>
                  <a:pt x="255650" y="282448"/>
                </a:lnTo>
                <a:lnTo>
                  <a:pt x="259207" y="280543"/>
                </a:lnTo>
                <a:lnTo>
                  <a:pt x="262889" y="278638"/>
                </a:lnTo>
                <a:lnTo>
                  <a:pt x="266573" y="276352"/>
                </a:lnTo>
                <a:lnTo>
                  <a:pt x="276375" y="269893"/>
                </a:lnTo>
                <a:lnTo>
                  <a:pt x="286430" y="261927"/>
                </a:lnTo>
                <a:lnTo>
                  <a:pt x="295532" y="253158"/>
                </a:lnTo>
                <a:lnTo>
                  <a:pt x="303657" y="243586"/>
                </a:lnTo>
                <a:lnTo>
                  <a:pt x="310244" y="234330"/>
                </a:lnTo>
                <a:lnTo>
                  <a:pt x="316553" y="223431"/>
                </a:lnTo>
                <a:lnTo>
                  <a:pt x="321888" y="211784"/>
                </a:lnTo>
                <a:lnTo>
                  <a:pt x="326263" y="199390"/>
                </a:lnTo>
                <a:lnTo>
                  <a:pt x="330121" y="184721"/>
                </a:lnTo>
                <a:lnTo>
                  <a:pt x="332288" y="172290"/>
                </a:lnTo>
                <a:lnTo>
                  <a:pt x="333581" y="159478"/>
                </a:lnTo>
                <a:lnTo>
                  <a:pt x="334010" y="146304"/>
                </a:lnTo>
                <a:lnTo>
                  <a:pt x="333844" y="138425"/>
                </a:lnTo>
                <a:lnTo>
                  <a:pt x="332821" y="125470"/>
                </a:lnTo>
                <a:lnTo>
                  <a:pt x="330873" y="112877"/>
                </a:lnTo>
                <a:lnTo>
                  <a:pt x="328007" y="100644"/>
                </a:lnTo>
                <a:lnTo>
                  <a:pt x="324231" y="88773"/>
                </a:lnTo>
                <a:lnTo>
                  <a:pt x="316987" y="72663"/>
                </a:lnTo>
                <a:lnTo>
                  <a:pt x="310426" y="61770"/>
                </a:lnTo>
                <a:lnTo>
                  <a:pt x="302768" y="51597"/>
                </a:lnTo>
                <a:lnTo>
                  <a:pt x="294005" y="42163"/>
                </a:lnTo>
                <a:lnTo>
                  <a:pt x="277986" y="28920"/>
                </a:lnTo>
                <a:lnTo>
                  <a:pt x="267283" y="22177"/>
                </a:lnTo>
                <a:lnTo>
                  <a:pt x="255684" y="16224"/>
                </a:lnTo>
                <a:lnTo>
                  <a:pt x="243205" y="11049"/>
                </a:lnTo>
                <a:lnTo>
                  <a:pt x="224493" y="5523"/>
                </a:lnTo>
                <a:lnTo>
                  <a:pt x="212372" y="3107"/>
                </a:lnTo>
                <a:lnTo>
                  <a:pt x="199621" y="1380"/>
                </a:lnTo>
                <a:lnTo>
                  <a:pt x="186236" y="345"/>
                </a:lnTo>
                <a:lnTo>
                  <a:pt x="172212" y="0"/>
                </a:lnTo>
                <a:lnTo>
                  <a:pt x="159014" y="336"/>
                </a:lnTo>
                <a:lnTo>
                  <a:pt x="146204" y="1351"/>
                </a:lnTo>
                <a:lnTo>
                  <a:pt x="133751" y="3055"/>
                </a:lnTo>
                <a:lnTo>
                  <a:pt x="121665" y="5461"/>
                </a:lnTo>
                <a:lnTo>
                  <a:pt x="102531" y="10485"/>
                </a:lnTo>
                <a:lnTo>
                  <a:pt x="90627" y="14332"/>
                </a:lnTo>
                <a:lnTo>
                  <a:pt x="79628" y="18542"/>
                </a:lnTo>
                <a:lnTo>
                  <a:pt x="69742" y="22949"/>
                </a:lnTo>
                <a:lnTo>
                  <a:pt x="58319" y="28758"/>
                </a:lnTo>
                <a:lnTo>
                  <a:pt x="48133" y="34798"/>
                </a:lnTo>
                <a:lnTo>
                  <a:pt x="39243" y="40640"/>
                </a:lnTo>
                <a:lnTo>
                  <a:pt x="30352" y="47879"/>
                </a:lnTo>
                <a:lnTo>
                  <a:pt x="27305" y="50800"/>
                </a:lnTo>
                <a:lnTo>
                  <a:pt x="25146" y="53467"/>
                </a:lnTo>
                <a:lnTo>
                  <a:pt x="22225" y="58293"/>
                </a:lnTo>
                <a:lnTo>
                  <a:pt x="20827" y="60833"/>
                </a:lnTo>
                <a:lnTo>
                  <a:pt x="19685" y="63627"/>
                </a:lnTo>
                <a:lnTo>
                  <a:pt x="18542" y="66293"/>
                </a:lnTo>
                <a:lnTo>
                  <a:pt x="17780" y="69087"/>
                </a:lnTo>
                <a:lnTo>
                  <a:pt x="17525" y="72009"/>
                </a:lnTo>
                <a:lnTo>
                  <a:pt x="17145" y="74803"/>
                </a:lnTo>
                <a:lnTo>
                  <a:pt x="17018" y="88011"/>
                </a:lnTo>
                <a:lnTo>
                  <a:pt x="17272" y="92710"/>
                </a:lnTo>
                <a:close/>
              </a:path>
            </a:pathLst>
          </a:custGeom>
          <a:solidFill>
            <a:srgbClr val="EBE8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032502" y="3928364"/>
            <a:ext cx="360299" cy="599186"/>
          </a:xfrm>
          <a:custGeom>
            <a:avLst/>
            <a:gdLst/>
            <a:ahLst/>
            <a:cxnLst/>
            <a:rect l="l" t="t" r="r" b="b"/>
            <a:pathLst>
              <a:path w="360299" h="599186">
                <a:moveTo>
                  <a:pt x="172212" y="0"/>
                </a:moveTo>
                <a:lnTo>
                  <a:pt x="186236" y="345"/>
                </a:lnTo>
                <a:lnTo>
                  <a:pt x="199621" y="1380"/>
                </a:lnTo>
                <a:lnTo>
                  <a:pt x="212372" y="3107"/>
                </a:lnTo>
                <a:lnTo>
                  <a:pt x="224493" y="5523"/>
                </a:lnTo>
                <a:lnTo>
                  <a:pt x="235988" y="8630"/>
                </a:lnTo>
                <a:lnTo>
                  <a:pt x="255684" y="16224"/>
                </a:lnTo>
                <a:lnTo>
                  <a:pt x="267283" y="22177"/>
                </a:lnTo>
                <a:lnTo>
                  <a:pt x="277986" y="28920"/>
                </a:lnTo>
                <a:lnTo>
                  <a:pt x="287780" y="36470"/>
                </a:lnTo>
                <a:lnTo>
                  <a:pt x="302768" y="51597"/>
                </a:lnTo>
                <a:lnTo>
                  <a:pt x="310426" y="61770"/>
                </a:lnTo>
                <a:lnTo>
                  <a:pt x="316987" y="72663"/>
                </a:lnTo>
                <a:lnTo>
                  <a:pt x="322460" y="84257"/>
                </a:lnTo>
                <a:lnTo>
                  <a:pt x="328007" y="100644"/>
                </a:lnTo>
                <a:lnTo>
                  <a:pt x="330873" y="112877"/>
                </a:lnTo>
                <a:lnTo>
                  <a:pt x="332821" y="125470"/>
                </a:lnTo>
                <a:lnTo>
                  <a:pt x="333844" y="138425"/>
                </a:lnTo>
                <a:lnTo>
                  <a:pt x="334010" y="146304"/>
                </a:lnTo>
                <a:lnTo>
                  <a:pt x="333581" y="159478"/>
                </a:lnTo>
                <a:lnTo>
                  <a:pt x="332288" y="172290"/>
                </a:lnTo>
                <a:lnTo>
                  <a:pt x="330121" y="184721"/>
                </a:lnTo>
                <a:lnTo>
                  <a:pt x="327069" y="196749"/>
                </a:lnTo>
                <a:lnTo>
                  <a:pt x="321888" y="211784"/>
                </a:lnTo>
                <a:lnTo>
                  <a:pt x="316553" y="223431"/>
                </a:lnTo>
                <a:lnTo>
                  <a:pt x="310244" y="234330"/>
                </a:lnTo>
                <a:lnTo>
                  <a:pt x="303657" y="243586"/>
                </a:lnTo>
                <a:lnTo>
                  <a:pt x="295532" y="253158"/>
                </a:lnTo>
                <a:lnTo>
                  <a:pt x="286430" y="261927"/>
                </a:lnTo>
                <a:lnTo>
                  <a:pt x="276375" y="269893"/>
                </a:lnTo>
                <a:lnTo>
                  <a:pt x="266573" y="276352"/>
                </a:lnTo>
                <a:lnTo>
                  <a:pt x="259207" y="280543"/>
                </a:lnTo>
                <a:lnTo>
                  <a:pt x="255650" y="282448"/>
                </a:lnTo>
                <a:lnTo>
                  <a:pt x="251840" y="284099"/>
                </a:lnTo>
                <a:lnTo>
                  <a:pt x="260350" y="286893"/>
                </a:lnTo>
                <a:lnTo>
                  <a:pt x="264540" y="288417"/>
                </a:lnTo>
                <a:lnTo>
                  <a:pt x="284827" y="298124"/>
                </a:lnTo>
                <a:lnTo>
                  <a:pt x="295784" y="304786"/>
                </a:lnTo>
                <a:lnTo>
                  <a:pt x="306039" y="312213"/>
                </a:lnTo>
                <a:lnTo>
                  <a:pt x="315582" y="320404"/>
                </a:lnTo>
                <a:lnTo>
                  <a:pt x="327414" y="332837"/>
                </a:lnTo>
                <a:lnTo>
                  <a:pt x="335138" y="342907"/>
                </a:lnTo>
                <a:lnTo>
                  <a:pt x="341942" y="353668"/>
                </a:lnTo>
                <a:lnTo>
                  <a:pt x="347826" y="365111"/>
                </a:lnTo>
                <a:lnTo>
                  <a:pt x="353712" y="380116"/>
                </a:lnTo>
                <a:lnTo>
                  <a:pt x="357027" y="392299"/>
                </a:lnTo>
                <a:lnTo>
                  <a:pt x="359194" y="404855"/>
                </a:lnTo>
                <a:lnTo>
                  <a:pt x="360212" y="417795"/>
                </a:lnTo>
                <a:lnTo>
                  <a:pt x="360299" y="422910"/>
                </a:lnTo>
                <a:lnTo>
                  <a:pt x="359904" y="436275"/>
                </a:lnTo>
                <a:lnTo>
                  <a:pt x="358717" y="449263"/>
                </a:lnTo>
                <a:lnTo>
                  <a:pt x="356734" y="461878"/>
                </a:lnTo>
                <a:lnTo>
                  <a:pt x="353950" y="474123"/>
                </a:lnTo>
                <a:lnTo>
                  <a:pt x="350361" y="486002"/>
                </a:lnTo>
                <a:lnTo>
                  <a:pt x="342380" y="505375"/>
                </a:lnTo>
                <a:lnTo>
                  <a:pt x="336298" y="516629"/>
                </a:lnTo>
                <a:lnTo>
                  <a:pt x="329349" y="527272"/>
                </a:lnTo>
                <a:lnTo>
                  <a:pt x="321526" y="537296"/>
                </a:lnTo>
                <a:lnTo>
                  <a:pt x="312824" y="546689"/>
                </a:lnTo>
                <a:lnTo>
                  <a:pt x="300550" y="557675"/>
                </a:lnTo>
                <a:lnTo>
                  <a:pt x="290601" y="565018"/>
                </a:lnTo>
                <a:lnTo>
                  <a:pt x="279909" y="571688"/>
                </a:lnTo>
                <a:lnTo>
                  <a:pt x="268478" y="577690"/>
                </a:lnTo>
                <a:lnTo>
                  <a:pt x="256312" y="583027"/>
                </a:lnTo>
                <a:lnTo>
                  <a:pt x="236255" y="589847"/>
                </a:lnTo>
                <a:lnTo>
                  <a:pt x="224620" y="592787"/>
                </a:lnTo>
                <a:lnTo>
                  <a:pt x="212494" y="595176"/>
                </a:lnTo>
                <a:lnTo>
                  <a:pt x="199879" y="597011"/>
                </a:lnTo>
                <a:lnTo>
                  <a:pt x="186776" y="598291"/>
                </a:lnTo>
                <a:lnTo>
                  <a:pt x="173190" y="599012"/>
                </a:lnTo>
                <a:lnTo>
                  <a:pt x="162178" y="599186"/>
                </a:lnTo>
                <a:lnTo>
                  <a:pt x="148839" y="598917"/>
                </a:lnTo>
                <a:lnTo>
                  <a:pt x="135933" y="598113"/>
                </a:lnTo>
                <a:lnTo>
                  <a:pt x="123443" y="596772"/>
                </a:lnTo>
                <a:lnTo>
                  <a:pt x="111349" y="594895"/>
                </a:lnTo>
                <a:lnTo>
                  <a:pt x="94480" y="591384"/>
                </a:lnTo>
                <a:lnTo>
                  <a:pt x="81934" y="588251"/>
                </a:lnTo>
                <a:lnTo>
                  <a:pt x="70184" y="584833"/>
                </a:lnTo>
                <a:lnTo>
                  <a:pt x="49695" y="577522"/>
                </a:lnTo>
                <a:lnTo>
                  <a:pt x="38175" y="572527"/>
                </a:lnTo>
                <a:lnTo>
                  <a:pt x="21082" y="563372"/>
                </a:lnTo>
                <a:lnTo>
                  <a:pt x="12446" y="557403"/>
                </a:lnTo>
                <a:lnTo>
                  <a:pt x="9778" y="555117"/>
                </a:lnTo>
                <a:lnTo>
                  <a:pt x="7620" y="552704"/>
                </a:lnTo>
                <a:lnTo>
                  <a:pt x="6350" y="550418"/>
                </a:lnTo>
                <a:lnTo>
                  <a:pt x="4952" y="548132"/>
                </a:lnTo>
                <a:lnTo>
                  <a:pt x="3810" y="545465"/>
                </a:lnTo>
                <a:lnTo>
                  <a:pt x="2794" y="542544"/>
                </a:lnTo>
                <a:lnTo>
                  <a:pt x="1905" y="539750"/>
                </a:lnTo>
                <a:lnTo>
                  <a:pt x="1143" y="536448"/>
                </a:lnTo>
                <a:lnTo>
                  <a:pt x="762" y="532892"/>
                </a:lnTo>
                <a:lnTo>
                  <a:pt x="253" y="529209"/>
                </a:lnTo>
                <a:lnTo>
                  <a:pt x="0" y="524763"/>
                </a:lnTo>
                <a:lnTo>
                  <a:pt x="0" y="519175"/>
                </a:lnTo>
                <a:lnTo>
                  <a:pt x="0" y="508762"/>
                </a:lnTo>
                <a:lnTo>
                  <a:pt x="1524" y="500888"/>
                </a:lnTo>
                <a:lnTo>
                  <a:pt x="4699" y="495554"/>
                </a:lnTo>
                <a:lnTo>
                  <a:pt x="7874" y="490219"/>
                </a:lnTo>
                <a:lnTo>
                  <a:pt x="12826" y="487553"/>
                </a:lnTo>
                <a:lnTo>
                  <a:pt x="19431" y="487553"/>
                </a:lnTo>
                <a:lnTo>
                  <a:pt x="23749" y="487553"/>
                </a:lnTo>
                <a:lnTo>
                  <a:pt x="30225" y="490219"/>
                </a:lnTo>
                <a:lnTo>
                  <a:pt x="38862" y="495554"/>
                </a:lnTo>
                <a:lnTo>
                  <a:pt x="48837" y="501266"/>
                </a:lnTo>
                <a:lnTo>
                  <a:pt x="60236" y="507202"/>
                </a:lnTo>
                <a:lnTo>
                  <a:pt x="70358" y="512063"/>
                </a:lnTo>
                <a:lnTo>
                  <a:pt x="81183" y="516724"/>
                </a:lnTo>
                <a:lnTo>
                  <a:pt x="92853" y="521148"/>
                </a:lnTo>
                <a:lnTo>
                  <a:pt x="105386" y="525335"/>
                </a:lnTo>
                <a:lnTo>
                  <a:pt x="113157" y="527685"/>
                </a:lnTo>
                <a:lnTo>
                  <a:pt x="124747" y="530668"/>
                </a:lnTo>
                <a:lnTo>
                  <a:pt x="136959" y="532831"/>
                </a:lnTo>
                <a:lnTo>
                  <a:pt x="149781" y="534192"/>
                </a:lnTo>
                <a:lnTo>
                  <a:pt x="163205" y="534771"/>
                </a:lnTo>
                <a:lnTo>
                  <a:pt x="166750" y="534797"/>
                </a:lnTo>
                <a:lnTo>
                  <a:pt x="180789" y="534351"/>
                </a:lnTo>
                <a:lnTo>
                  <a:pt x="193873" y="533008"/>
                </a:lnTo>
                <a:lnTo>
                  <a:pt x="206024" y="530757"/>
                </a:lnTo>
                <a:lnTo>
                  <a:pt x="217264" y="527587"/>
                </a:lnTo>
                <a:lnTo>
                  <a:pt x="231342" y="521885"/>
                </a:lnTo>
                <a:lnTo>
                  <a:pt x="242558" y="515686"/>
                </a:lnTo>
                <a:lnTo>
                  <a:pt x="252449" y="508431"/>
                </a:lnTo>
                <a:lnTo>
                  <a:pt x="264299" y="496260"/>
                </a:lnTo>
                <a:lnTo>
                  <a:pt x="271491" y="485818"/>
                </a:lnTo>
                <a:lnTo>
                  <a:pt x="277251" y="474233"/>
                </a:lnTo>
                <a:lnTo>
                  <a:pt x="281660" y="460965"/>
                </a:lnTo>
                <a:lnTo>
                  <a:pt x="284137" y="448552"/>
                </a:lnTo>
                <a:lnTo>
                  <a:pt x="285284" y="435514"/>
                </a:lnTo>
                <a:lnTo>
                  <a:pt x="285369" y="430784"/>
                </a:lnTo>
                <a:lnTo>
                  <a:pt x="284565" y="417461"/>
                </a:lnTo>
                <a:lnTo>
                  <a:pt x="282168" y="404884"/>
                </a:lnTo>
                <a:lnTo>
                  <a:pt x="278193" y="393050"/>
                </a:lnTo>
                <a:lnTo>
                  <a:pt x="269284" y="376493"/>
                </a:lnTo>
                <a:lnTo>
                  <a:pt x="261487" y="366521"/>
                </a:lnTo>
                <a:lnTo>
                  <a:pt x="252256" y="357414"/>
                </a:lnTo>
                <a:lnTo>
                  <a:pt x="238014" y="346978"/>
                </a:lnTo>
                <a:lnTo>
                  <a:pt x="227122" y="341019"/>
                </a:lnTo>
                <a:lnTo>
                  <a:pt x="215124" y="335855"/>
                </a:lnTo>
                <a:lnTo>
                  <a:pt x="202311" y="331597"/>
                </a:lnTo>
                <a:lnTo>
                  <a:pt x="190826" y="328643"/>
                </a:lnTo>
                <a:lnTo>
                  <a:pt x="178780" y="326367"/>
                </a:lnTo>
                <a:lnTo>
                  <a:pt x="166159" y="324768"/>
                </a:lnTo>
                <a:lnTo>
                  <a:pt x="152950" y="323847"/>
                </a:lnTo>
                <a:lnTo>
                  <a:pt x="141097" y="323596"/>
                </a:lnTo>
                <a:lnTo>
                  <a:pt x="84962" y="323596"/>
                </a:lnTo>
                <a:lnTo>
                  <a:pt x="81787" y="323596"/>
                </a:lnTo>
                <a:lnTo>
                  <a:pt x="78612" y="322961"/>
                </a:lnTo>
                <a:lnTo>
                  <a:pt x="75692" y="321563"/>
                </a:lnTo>
                <a:lnTo>
                  <a:pt x="72644" y="320167"/>
                </a:lnTo>
                <a:lnTo>
                  <a:pt x="69976" y="318135"/>
                </a:lnTo>
                <a:lnTo>
                  <a:pt x="67437" y="315213"/>
                </a:lnTo>
                <a:lnTo>
                  <a:pt x="65024" y="312293"/>
                </a:lnTo>
                <a:lnTo>
                  <a:pt x="63119" y="308991"/>
                </a:lnTo>
                <a:lnTo>
                  <a:pt x="61849" y="305181"/>
                </a:lnTo>
                <a:lnTo>
                  <a:pt x="60451" y="301371"/>
                </a:lnTo>
                <a:lnTo>
                  <a:pt x="59817" y="296672"/>
                </a:lnTo>
                <a:lnTo>
                  <a:pt x="59817" y="291084"/>
                </a:lnTo>
                <a:lnTo>
                  <a:pt x="59817" y="286131"/>
                </a:lnTo>
                <a:lnTo>
                  <a:pt x="60451" y="281813"/>
                </a:lnTo>
                <a:lnTo>
                  <a:pt x="61468" y="278384"/>
                </a:lnTo>
                <a:lnTo>
                  <a:pt x="62611" y="274828"/>
                </a:lnTo>
                <a:lnTo>
                  <a:pt x="64262" y="271525"/>
                </a:lnTo>
                <a:lnTo>
                  <a:pt x="66548" y="268605"/>
                </a:lnTo>
                <a:lnTo>
                  <a:pt x="68834" y="265684"/>
                </a:lnTo>
                <a:lnTo>
                  <a:pt x="71500" y="263525"/>
                </a:lnTo>
                <a:lnTo>
                  <a:pt x="74675" y="262000"/>
                </a:lnTo>
                <a:lnTo>
                  <a:pt x="77850" y="260604"/>
                </a:lnTo>
                <a:lnTo>
                  <a:pt x="81280" y="259842"/>
                </a:lnTo>
                <a:lnTo>
                  <a:pt x="84962" y="259842"/>
                </a:lnTo>
                <a:lnTo>
                  <a:pt x="134365" y="259842"/>
                </a:lnTo>
                <a:lnTo>
                  <a:pt x="148121" y="259386"/>
                </a:lnTo>
                <a:lnTo>
                  <a:pt x="161111" y="258033"/>
                </a:lnTo>
                <a:lnTo>
                  <a:pt x="173355" y="255804"/>
                </a:lnTo>
                <a:lnTo>
                  <a:pt x="184875" y="252720"/>
                </a:lnTo>
                <a:lnTo>
                  <a:pt x="199298" y="247161"/>
                </a:lnTo>
                <a:lnTo>
                  <a:pt x="210666" y="241193"/>
                </a:lnTo>
                <a:lnTo>
                  <a:pt x="220903" y="234189"/>
                </a:lnTo>
                <a:lnTo>
                  <a:pt x="234990" y="220962"/>
                </a:lnTo>
                <a:lnTo>
                  <a:pt x="242666" y="210843"/>
                </a:lnTo>
                <a:lnTo>
                  <a:pt x="248962" y="199662"/>
                </a:lnTo>
                <a:lnTo>
                  <a:pt x="254902" y="184323"/>
                </a:lnTo>
                <a:lnTo>
                  <a:pt x="257745" y="172085"/>
                </a:lnTo>
                <a:lnTo>
                  <a:pt x="259226" y="159103"/>
                </a:lnTo>
                <a:lnTo>
                  <a:pt x="259461" y="151130"/>
                </a:lnTo>
                <a:lnTo>
                  <a:pt x="258637" y="138163"/>
                </a:lnTo>
                <a:lnTo>
                  <a:pt x="256218" y="125747"/>
                </a:lnTo>
                <a:lnTo>
                  <a:pt x="253619" y="117348"/>
                </a:lnTo>
                <a:lnTo>
                  <a:pt x="248307" y="105518"/>
                </a:lnTo>
                <a:lnTo>
                  <a:pt x="241307" y="94960"/>
                </a:lnTo>
                <a:lnTo>
                  <a:pt x="236600" y="89535"/>
                </a:lnTo>
                <a:lnTo>
                  <a:pt x="227372" y="81512"/>
                </a:lnTo>
                <a:lnTo>
                  <a:pt x="216449" y="74799"/>
                </a:lnTo>
                <a:lnTo>
                  <a:pt x="208025" y="70993"/>
                </a:lnTo>
                <a:lnTo>
                  <a:pt x="196793" y="67509"/>
                </a:lnTo>
                <a:lnTo>
                  <a:pt x="184409" y="65272"/>
                </a:lnTo>
                <a:lnTo>
                  <a:pt x="170872" y="64303"/>
                </a:lnTo>
                <a:lnTo>
                  <a:pt x="167259" y="64262"/>
                </a:lnTo>
                <a:lnTo>
                  <a:pt x="153973" y="64834"/>
                </a:lnTo>
                <a:lnTo>
                  <a:pt x="141260" y="66550"/>
                </a:lnTo>
                <a:lnTo>
                  <a:pt x="129119" y="69410"/>
                </a:lnTo>
                <a:lnTo>
                  <a:pt x="121538" y="71881"/>
                </a:lnTo>
                <a:lnTo>
                  <a:pt x="108856" y="76695"/>
                </a:lnTo>
                <a:lnTo>
                  <a:pt x="97166" y="81833"/>
                </a:lnTo>
                <a:lnTo>
                  <a:pt x="86422" y="87249"/>
                </a:lnTo>
                <a:lnTo>
                  <a:pt x="72522" y="95336"/>
                </a:lnTo>
                <a:lnTo>
                  <a:pt x="62075" y="102098"/>
                </a:lnTo>
                <a:lnTo>
                  <a:pt x="48640" y="111887"/>
                </a:lnTo>
                <a:lnTo>
                  <a:pt x="42290" y="114681"/>
                </a:lnTo>
                <a:lnTo>
                  <a:pt x="37337" y="114681"/>
                </a:lnTo>
                <a:lnTo>
                  <a:pt x="34289" y="114681"/>
                </a:lnTo>
                <a:lnTo>
                  <a:pt x="31242" y="114173"/>
                </a:lnTo>
                <a:lnTo>
                  <a:pt x="28321" y="112903"/>
                </a:lnTo>
                <a:lnTo>
                  <a:pt x="25400" y="111760"/>
                </a:lnTo>
                <a:lnTo>
                  <a:pt x="23113" y="109600"/>
                </a:lnTo>
                <a:lnTo>
                  <a:pt x="21209" y="106553"/>
                </a:lnTo>
                <a:lnTo>
                  <a:pt x="19431" y="103378"/>
                </a:lnTo>
                <a:lnTo>
                  <a:pt x="18287" y="100075"/>
                </a:lnTo>
                <a:lnTo>
                  <a:pt x="17780" y="96393"/>
                </a:lnTo>
                <a:lnTo>
                  <a:pt x="17272" y="92710"/>
                </a:lnTo>
                <a:lnTo>
                  <a:pt x="17018" y="88011"/>
                </a:lnTo>
                <a:lnTo>
                  <a:pt x="17018" y="82042"/>
                </a:lnTo>
                <a:lnTo>
                  <a:pt x="17018" y="78231"/>
                </a:lnTo>
                <a:lnTo>
                  <a:pt x="17145" y="74803"/>
                </a:lnTo>
                <a:lnTo>
                  <a:pt x="17525" y="72009"/>
                </a:lnTo>
                <a:lnTo>
                  <a:pt x="17780" y="69087"/>
                </a:lnTo>
                <a:lnTo>
                  <a:pt x="18542" y="66293"/>
                </a:lnTo>
                <a:lnTo>
                  <a:pt x="19685" y="63627"/>
                </a:lnTo>
                <a:lnTo>
                  <a:pt x="20827" y="60833"/>
                </a:lnTo>
                <a:lnTo>
                  <a:pt x="22225" y="58293"/>
                </a:lnTo>
                <a:lnTo>
                  <a:pt x="23622" y="55880"/>
                </a:lnTo>
                <a:lnTo>
                  <a:pt x="25146" y="53467"/>
                </a:lnTo>
                <a:lnTo>
                  <a:pt x="27305" y="50800"/>
                </a:lnTo>
                <a:lnTo>
                  <a:pt x="30352" y="47879"/>
                </a:lnTo>
                <a:lnTo>
                  <a:pt x="33274" y="44958"/>
                </a:lnTo>
                <a:lnTo>
                  <a:pt x="39243" y="40640"/>
                </a:lnTo>
                <a:lnTo>
                  <a:pt x="48133" y="34798"/>
                </a:lnTo>
                <a:lnTo>
                  <a:pt x="58319" y="28758"/>
                </a:lnTo>
                <a:lnTo>
                  <a:pt x="69742" y="22949"/>
                </a:lnTo>
                <a:lnTo>
                  <a:pt x="79628" y="18542"/>
                </a:lnTo>
                <a:lnTo>
                  <a:pt x="90627" y="14332"/>
                </a:lnTo>
                <a:lnTo>
                  <a:pt x="102531" y="10485"/>
                </a:lnTo>
                <a:lnTo>
                  <a:pt x="115359" y="6982"/>
                </a:lnTo>
                <a:lnTo>
                  <a:pt x="121665" y="5461"/>
                </a:lnTo>
                <a:lnTo>
                  <a:pt x="133751" y="3055"/>
                </a:lnTo>
                <a:lnTo>
                  <a:pt x="146204" y="1351"/>
                </a:lnTo>
                <a:lnTo>
                  <a:pt x="159014" y="336"/>
                </a:lnTo>
                <a:lnTo>
                  <a:pt x="172212" y="0"/>
                </a:lnTo>
                <a:close/>
              </a:path>
            </a:pathLst>
          </a:custGeom>
          <a:ln w="12192">
            <a:solidFill>
              <a:srgbClr val="346C0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951476" y="5050536"/>
            <a:ext cx="515112" cy="6842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82591" y="5087747"/>
            <a:ext cx="419226" cy="589775"/>
          </a:xfrm>
          <a:custGeom>
            <a:avLst/>
            <a:gdLst/>
            <a:ahLst/>
            <a:cxnLst/>
            <a:rect l="l" t="t" r="r" b="b"/>
            <a:pathLst>
              <a:path w="419226" h="589775">
                <a:moveTo>
                  <a:pt x="508" y="428497"/>
                </a:moveTo>
                <a:lnTo>
                  <a:pt x="1397" y="432307"/>
                </a:lnTo>
                <a:lnTo>
                  <a:pt x="2412" y="436244"/>
                </a:lnTo>
                <a:lnTo>
                  <a:pt x="4191" y="439546"/>
                </a:lnTo>
                <a:lnTo>
                  <a:pt x="6731" y="442340"/>
                </a:lnTo>
                <a:lnTo>
                  <a:pt x="9398" y="445261"/>
                </a:lnTo>
                <a:lnTo>
                  <a:pt x="12192" y="447166"/>
                </a:lnTo>
                <a:lnTo>
                  <a:pt x="15367" y="448309"/>
                </a:lnTo>
                <a:lnTo>
                  <a:pt x="18542" y="449452"/>
                </a:lnTo>
                <a:lnTo>
                  <a:pt x="22098" y="449960"/>
                </a:lnTo>
                <a:lnTo>
                  <a:pt x="260223" y="449960"/>
                </a:lnTo>
                <a:lnTo>
                  <a:pt x="260223" y="572795"/>
                </a:lnTo>
                <a:lnTo>
                  <a:pt x="260985" y="575944"/>
                </a:lnTo>
                <a:lnTo>
                  <a:pt x="262509" y="578929"/>
                </a:lnTo>
                <a:lnTo>
                  <a:pt x="264033" y="581913"/>
                </a:lnTo>
                <a:lnTo>
                  <a:pt x="266446" y="584149"/>
                </a:lnTo>
                <a:lnTo>
                  <a:pt x="270001" y="585647"/>
                </a:lnTo>
                <a:lnTo>
                  <a:pt x="273431" y="587146"/>
                </a:lnTo>
                <a:lnTo>
                  <a:pt x="277113" y="588200"/>
                </a:lnTo>
                <a:lnTo>
                  <a:pt x="280670" y="588835"/>
                </a:lnTo>
                <a:lnTo>
                  <a:pt x="284353" y="589457"/>
                </a:lnTo>
                <a:lnTo>
                  <a:pt x="289051" y="589775"/>
                </a:lnTo>
                <a:lnTo>
                  <a:pt x="301371" y="589775"/>
                </a:lnTo>
                <a:lnTo>
                  <a:pt x="306324" y="589457"/>
                </a:lnTo>
                <a:lnTo>
                  <a:pt x="310007" y="588810"/>
                </a:lnTo>
                <a:lnTo>
                  <a:pt x="313689" y="588175"/>
                </a:lnTo>
                <a:lnTo>
                  <a:pt x="317246" y="587120"/>
                </a:lnTo>
                <a:lnTo>
                  <a:pt x="320675" y="585647"/>
                </a:lnTo>
                <a:lnTo>
                  <a:pt x="324104" y="584187"/>
                </a:lnTo>
                <a:lnTo>
                  <a:pt x="326771" y="581939"/>
                </a:lnTo>
                <a:lnTo>
                  <a:pt x="328549" y="578916"/>
                </a:lnTo>
                <a:lnTo>
                  <a:pt x="330326" y="575906"/>
                </a:lnTo>
                <a:lnTo>
                  <a:pt x="331216" y="572744"/>
                </a:lnTo>
                <a:lnTo>
                  <a:pt x="331216" y="449960"/>
                </a:lnTo>
                <a:lnTo>
                  <a:pt x="402336" y="449960"/>
                </a:lnTo>
                <a:lnTo>
                  <a:pt x="408813" y="446785"/>
                </a:lnTo>
                <a:lnTo>
                  <a:pt x="413004" y="440435"/>
                </a:lnTo>
                <a:lnTo>
                  <a:pt x="417195" y="434085"/>
                </a:lnTo>
                <a:lnTo>
                  <a:pt x="419226" y="426719"/>
                </a:lnTo>
                <a:lnTo>
                  <a:pt x="419226" y="408939"/>
                </a:lnTo>
                <a:lnTo>
                  <a:pt x="416941" y="401192"/>
                </a:lnTo>
                <a:lnTo>
                  <a:pt x="412496" y="395350"/>
                </a:lnTo>
                <a:lnTo>
                  <a:pt x="407924" y="389508"/>
                </a:lnTo>
                <a:lnTo>
                  <a:pt x="401700" y="386587"/>
                </a:lnTo>
                <a:lnTo>
                  <a:pt x="331216" y="386587"/>
                </a:lnTo>
                <a:lnTo>
                  <a:pt x="331216" y="17525"/>
                </a:lnTo>
                <a:lnTo>
                  <a:pt x="329564" y="13715"/>
                </a:lnTo>
                <a:lnTo>
                  <a:pt x="326263" y="10540"/>
                </a:lnTo>
                <a:lnTo>
                  <a:pt x="322834" y="7492"/>
                </a:lnTo>
                <a:lnTo>
                  <a:pt x="318897" y="5206"/>
                </a:lnTo>
                <a:lnTo>
                  <a:pt x="314325" y="3936"/>
                </a:lnTo>
                <a:lnTo>
                  <a:pt x="309753" y="2666"/>
                </a:lnTo>
                <a:lnTo>
                  <a:pt x="304546" y="1650"/>
                </a:lnTo>
                <a:lnTo>
                  <a:pt x="298576" y="1015"/>
                </a:lnTo>
                <a:lnTo>
                  <a:pt x="292608" y="253"/>
                </a:lnTo>
                <a:lnTo>
                  <a:pt x="286258" y="0"/>
                </a:lnTo>
                <a:lnTo>
                  <a:pt x="274066" y="0"/>
                </a:lnTo>
                <a:lnTo>
                  <a:pt x="268350" y="253"/>
                </a:lnTo>
                <a:lnTo>
                  <a:pt x="262763" y="761"/>
                </a:lnTo>
                <a:lnTo>
                  <a:pt x="257175" y="1269"/>
                </a:lnTo>
                <a:lnTo>
                  <a:pt x="260223" y="87502"/>
                </a:lnTo>
                <a:lnTo>
                  <a:pt x="260223" y="386587"/>
                </a:lnTo>
                <a:lnTo>
                  <a:pt x="74549" y="386587"/>
                </a:lnTo>
                <a:lnTo>
                  <a:pt x="230632" y="15493"/>
                </a:lnTo>
                <a:lnTo>
                  <a:pt x="25526" y="375284"/>
                </a:lnTo>
                <a:lnTo>
                  <a:pt x="13716" y="381634"/>
                </a:lnTo>
                <a:lnTo>
                  <a:pt x="7112" y="386206"/>
                </a:lnTo>
                <a:lnTo>
                  <a:pt x="5587" y="388873"/>
                </a:lnTo>
                <a:lnTo>
                  <a:pt x="4191" y="391540"/>
                </a:lnTo>
                <a:lnTo>
                  <a:pt x="3048" y="394461"/>
                </a:lnTo>
                <a:lnTo>
                  <a:pt x="2286" y="397509"/>
                </a:lnTo>
                <a:lnTo>
                  <a:pt x="1397" y="400684"/>
                </a:lnTo>
                <a:lnTo>
                  <a:pt x="762" y="403859"/>
                </a:lnTo>
                <a:lnTo>
                  <a:pt x="508" y="407034"/>
                </a:lnTo>
                <a:lnTo>
                  <a:pt x="126" y="410209"/>
                </a:lnTo>
                <a:lnTo>
                  <a:pt x="0" y="423798"/>
                </a:lnTo>
                <a:lnTo>
                  <a:pt x="508" y="428497"/>
                </a:lnTo>
                <a:close/>
              </a:path>
              <a:path w="419226" h="589775">
                <a:moveTo>
                  <a:pt x="260223" y="87502"/>
                </a:moveTo>
                <a:lnTo>
                  <a:pt x="257175" y="1269"/>
                </a:lnTo>
                <a:lnTo>
                  <a:pt x="252475" y="2158"/>
                </a:lnTo>
                <a:lnTo>
                  <a:pt x="248412" y="3301"/>
                </a:lnTo>
                <a:lnTo>
                  <a:pt x="244475" y="4571"/>
                </a:lnTo>
                <a:lnTo>
                  <a:pt x="240919" y="6350"/>
                </a:lnTo>
                <a:lnTo>
                  <a:pt x="237871" y="8635"/>
                </a:lnTo>
                <a:lnTo>
                  <a:pt x="234696" y="10921"/>
                </a:lnTo>
                <a:lnTo>
                  <a:pt x="230632" y="15493"/>
                </a:lnTo>
                <a:lnTo>
                  <a:pt x="74549" y="386587"/>
                </a:lnTo>
                <a:lnTo>
                  <a:pt x="260223" y="87502"/>
                </a:lnTo>
                <a:close/>
              </a:path>
            </a:pathLst>
          </a:custGeom>
          <a:solidFill>
            <a:srgbClr val="EBE8D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057140" y="5175250"/>
            <a:ext cx="185674" cy="299084"/>
          </a:xfrm>
          <a:custGeom>
            <a:avLst/>
            <a:gdLst/>
            <a:ahLst/>
            <a:cxnLst/>
            <a:rect l="l" t="t" r="r" b="b"/>
            <a:pathLst>
              <a:path w="185674" h="299085">
                <a:moveTo>
                  <a:pt x="185674" y="0"/>
                </a:moveTo>
                <a:lnTo>
                  <a:pt x="0" y="299084"/>
                </a:lnTo>
                <a:lnTo>
                  <a:pt x="185674" y="299084"/>
                </a:lnTo>
                <a:lnTo>
                  <a:pt x="185674" y="0"/>
                </a:lnTo>
                <a:close/>
              </a:path>
            </a:pathLst>
          </a:custGeom>
          <a:ln w="12192">
            <a:solidFill>
              <a:srgbClr val="346C0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982591" y="5087747"/>
            <a:ext cx="419226" cy="589775"/>
          </a:xfrm>
          <a:custGeom>
            <a:avLst/>
            <a:gdLst/>
            <a:ahLst/>
            <a:cxnLst/>
            <a:rect l="l" t="t" r="r" b="b"/>
            <a:pathLst>
              <a:path w="419226" h="589775">
                <a:moveTo>
                  <a:pt x="279654" y="0"/>
                </a:moveTo>
                <a:lnTo>
                  <a:pt x="286258" y="0"/>
                </a:lnTo>
                <a:lnTo>
                  <a:pt x="292608" y="253"/>
                </a:lnTo>
                <a:lnTo>
                  <a:pt x="298576" y="1015"/>
                </a:lnTo>
                <a:lnTo>
                  <a:pt x="304546" y="1650"/>
                </a:lnTo>
                <a:lnTo>
                  <a:pt x="309753" y="2666"/>
                </a:lnTo>
                <a:lnTo>
                  <a:pt x="314325" y="3936"/>
                </a:lnTo>
                <a:lnTo>
                  <a:pt x="318897" y="5206"/>
                </a:lnTo>
                <a:lnTo>
                  <a:pt x="322834" y="7492"/>
                </a:lnTo>
                <a:lnTo>
                  <a:pt x="326263" y="10540"/>
                </a:lnTo>
                <a:lnTo>
                  <a:pt x="329564" y="13715"/>
                </a:lnTo>
                <a:lnTo>
                  <a:pt x="331216" y="17525"/>
                </a:lnTo>
                <a:lnTo>
                  <a:pt x="331216" y="21970"/>
                </a:lnTo>
                <a:lnTo>
                  <a:pt x="331216" y="386587"/>
                </a:lnTo>
                <a:lnTo>
                  <a:pt x="393700" y="386587"/>
                </a:lnTo>
                <a:lnTo>
                  <a:pt x="401700" y="386587"/>
                </a:lnTo>
                <a:lnTo>
                  <a:pt x="407924" y="389508"/>
                </a:lnTo>
                <a:lnTo>
                  <a:pt x="412496" y="395350"/>
                </a:lnTo>
                <a:lnTo>
                  <a:pt x="416941" y="401192"/>
                </a:lnTo>
                <a:lnTo>
                  <a:pt x="419226" y="408939"/>
                </a:lnTo>
                <a:lnTo>
                  <a:pt x="419226" y="418337"/>
                </a:lnTo>
                <a:lnTo>
                  <a:pt x="419226" y="426719"/>
                </a:lnTo>
                <a:lnTo>
                  <a:pt x="417195" y="434085"/>
                </a:lnTo>
                <a:lnTo>
                  <a:pt x="413004" y="440435"/>
                </a:lnTo>
                <a:lnTo>
                  <a:pt x="408813" y="446785"/>
                </a:lnTo>
                <a:lnTo>
                  <a:pt x="402336" y="449960"/>
                </a:lnTo>
                <a:lnTo>
                  <a:pt x="393700" y="449960"/>
                </a:lnTo>
                <a:lnTo>
                  <a:pt x="331216" y="449960"/>
                </a:lnTo>
                <a:lnTo>
                  <a:pt x="331216" y="569455"/>
                </a:lnTo>
                <a:lnTo>
                  <a:pt x="331216" y="572744"/>
                </a:lnTo>
                <a:lnTo>
                  <a:pt x="330326" y="575906"/>
                </a:lnTo>
                <a:lnTo>
                  <a:pt x="328549" y="578916"/>
                </a:lnTo>
                <a:lnTo>
                  <a:pt x="326771" y="581939"/>
                </a:lnTo>
                <a:lnTo>
                  <a:pt x="324104" y="584187"/>
                </a:lnTo>
                <a:lnTo>
                  <a:pt x="320675" y="585647"/>
                </a:lnTo>
                <a:lnTo>
                  <a:pt x="317246" y="587120"/>
                </a:lnTo>
                <a:lnTo>
                  <a:pt x="313689" y="588175"/>
                </a:lnTo>
                <a:lnTo>
                  <a:pt x="310007" y="588810"/>
                </a:lnTo>
                <a:lnTo>
                  <a:pt x="306324" y="589457"/>
                </a:lnTo>
                <a:lnTo>
                  <a:pt x="301371" y="589775"/>
                </a:lnTo>
                <a:lnTo>
                  <a:pt x="295148" y="589775"/>
                </a:lnTo>
                <a:lnTo>
                  <a:pt x="289051" y="589775"/>
                </a:lnTo>
                <a:lnTo>
                  <a:pt x="284353" y="589457"/>
                </a:lnTo>
                <a:lnTo>
                  <a:pt x="280670" y="588835"/>
                </a:lnTo>
                <a:lnTo>
                  <a:pt x="277113" y="588200"/>
                </a:lnTo>
                <a:lnTo>
                  <a:pt x="273431" y="587146"/>
                </a:lnTo>
                <a:lnTo>
                  <a:pt x="270001" y="585647"/>
                </a:lnTo>
                <a:lnTo>
                  <a:pt x="266446" y="584149"/>
                </a:lnTo>
                <a:lnTo>
                  <a:pt x="264033" y="581913"/>
                </a:lnTo>
                <a:lnTo>
                  <a:pt x="262509" y="578929"/>
                </a:lnTo>
                <a:lnTo>
                  <a:pt x="260985" y="575944"/>
                </a:lnTo>
                <a:lnTo>
                  <a:pt x="260223" y="572795"/>
                </a:lnTo>
                <a:lnTo>
                  <a:pt x="260223" y="569455"/>
                </a:lnTo>
                <a:lnTo>
                  <a:pt x="260223" y="449960"/>
                </a:lnTo>
                <a:lnTo>
                  <a:pt x="25908" y="449960"/>
                </a:lnTo>
                <a:lnTo>
                  <a:pt x="22098" y="449960"/>
                </a:lnTo>
                <a:lnTo>
                  <a:pt x="18542" y="449452"/>
                </a:lnTo>
                <a:lnTo>
                  <a:pt x="15367" y="448309"/>
                </a:lnTo>
                <a:lnTo>
                  <a:pt x="12192" y="447166"/>
                </a:lnTo>
                <a:lnTo>
                  <a:pt x="9398" y="445261"/>
                </a:lnTo>
                <a:lnTo>
                  <a:pt x="6731" y="442340"/>
                </a:lnTo>
                <a:lnTo>
                  <a:pt x="4191" y="439546"/>
                </a:lnTo>
                <a:lnTo>
                  <a:pt x="2412" y="436244"/>
                </a:lnTo>
                <a:lnTo>
                  <a:pt x="1397" y="432307"/>
                </a:lnTo>
                <a:lnTo>
                  <a:pt x="508" y="428497"/>
                </a:lnTo>
                <a:lnTo>
                  <a:pt x="0" y="423798"/>
                </a:lnTo>
                <a:lnTo>
                  <a:pt x="0" y="418337"/>
                </a:lnTo>
                <a:lnTo>
                  <a:pt x="0" y="414019"/>
                </a:lnTo>
                <a:lnTo>
                  <a:pt x="126" y="410209"/>
                </a:lnTo>
                <a:lnTo>
                  <a:pt x="508" y="407034"/>
                </a:lnTo>
                <a:lnTo>
                  <a:pt x="762" y="403859"/>
                </a:lnTo>
                <a:lnTo>
                  <a:pt x="1397" y="400684"/>
                </a:lnTo>
                <a:lnTo>
                  <a:pt x="2286" y="397509"/>
                </a:lnTo>
                <a:lnTo>
                  <a:pt x="3048" y="394461"/>
                </a:lnTo>
                <a:lnTo>
                  <a:pt x="4191" y="391540"/>
                </a:lnTo>
                <a:lnTo>
                  <a:pt x="5587" y="388873"/>
                </a:lnTo>
                <a:lnTo>
                  <a:pt x="7112" y="386206"/>
                </a:lnTo>
                <a:lnTo>
                  <a:pt x="13716" y="381634"/>
                </a:lnTo>
                <a:lnTo>
                  <a:pt x="25526" y="375284"/>
                </a:lnTo>
                <a:lnTo>
                  <a:pt x="230632" y="15493"/>
                </a:lnTo>
                <a:lnTo>
                  <a:pt x="232283" y="13207"/>
                </a:lnTo>
                <a:lnTo>
                  <a:pt x="234696" y="10921"/>
                </a:lnTo>
                <a:lnTo>
                  <a:pt x="237871" y="8635"/>
                </a:lnTo>
                <a:lnTo>
                  <a:pt x="240919" y="6350"/>
                </a:lnTo>
                <a:lnTo>
                  <a:pt x="244475" y="4571"/>
                </a:lnTo>
                <a:lnTo>
                  <a:pt x="248412" y="3301"/>
                </a:lnTo>
                <a:lnTo>
                  <a:pt x="252475" y="2158"/>
                </a:lnTo>
                <a:lnTo>
                  <a:pt x="257175" y="1269"/>
                </a:lnTo>
                <a:lnTo>
                  <a:pt x="262763" y="761"/>
                </a:lnTo>
                <a:lnTo>
                  <a:pt x="268350" y="253"/>
                </a:lnTo>
                <a:lnTo>
                  <a:pt x="274066" y="0"/>
                </a:lnTo>
                <a:lnTo>
                  <a:pt x="279654" y="0"/>
                </a:lnTo>
                <a:close/>
              </a:path>
            </a:pathLst>
          </a:custGeom>
          <a:ln w="12192">
            <a:solidFill>
              <a:srgbClr val="346C0D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598414" y="3845814"/>
            <a:ext cx="2011680" cy="928116"/>
          </a:xfrm>
          <a:custGeom>
            <a:avLst/>
            <a:gdLst/>
            <a:ahLst/>
            <a:cxnLst/>
            <a:rect l="l" t="t" r="r" b="b"/>
            <a:pathLst>
              <a:path w="2011680" h="928115">
                <a:moveTo>
                  <a:pt x="0" y="154686"/>
                </a:moveTo>
                <a:lnTo>
                  <a:pt x="35" y="776772"/>
                </a:lnTo>
                <a:lnTo>
                  <a:pt x="6931" y="819381"/>
                </a:lnTo>
                <a:lnTo>
                  <a:pt x="24620" y="857227"/>
                </a:lnTo>
                <a:lnTo>
                  <a:pt x="51422" y="888631"/>
                </a:lnTo>
                <a:lnTo>
                  <a:pt x="85660" y="911915"/>
                </a:lnTo>
                <a:lnTo>
                  <a:pt x="125654" y="925399"/>
                </a:lnTo>
                <a:lnTo>
                  <a:pt x="154686" y="928116"/>
                </a:lnTo>
                <a:lnTo>
                  <a:pt x="1860336" y="928080"/>
                </a:lnTo>
                <a:lnTo>
                  <a:pt x="1902945" y="921184"/>
                </a:lnTo>
                <a:lnTo>
                  <a:pt x="1940791" y="903495"/>
                </a:lnTo>
                <a:lnTo>
                  <a:pt x="1972195" y="876693"/>
                </a:lnTo>
                <a:lnTo>
                  <a:pt x="1995479" y="842455"/>
                </a:lnTo>
                <a:lnTo>
                  <a:pt x="2008963" y="802461"/>
                </a:lnTo>
                <a:lnTo>
                  <a:pt x="2011680" y="773430"/>
                </a:lnTo>
                <a:lnTo>
                  <a:pt x="2011644" y="151343"/>
                </a:lnTo>
                <a:lnTo>
                  <a:pt x="2004748" y="108734"/>
                </a:lnTo>
                <a:lnTo>
                  <a:pt x="1987059" y="70888"/>
                </a:lnTo>
                <a:lnTo>
                  <a:pt x="1960257" y="39484"/>
                </a:lnTo>
                <a:lnTo>
                  <a:pt x="1926019" y="16200"/>
                </a:lnTo>
                <a:lnTo>
                  <a:pt x="1886025" y="2716"/>
                </a:lnTo>
                <a:lnTo>
                  <a:pt x="1856993" y="0"/>
                </a:lnTo>
                <a:lnTo>
                  <a:pt x="151343" y="35"/>
                </a:lnTo>
                <a:lnTo>
                  <a:pt x="108734" y="6931"/>
                </a:lnTo>
                <a:lnTo>
                  <a:pt x="70888" y="24620"/>
                </a:lnTo>
                <a:lnTo>
                  <a:pt x="39484" y="51422"/>
                </a:lnTo>
                <a:lnTo>
                  <a:pt x="16200" y="85660"/>
                </a:lnTo>
                <a:lnTo>
                  <a:pt x="2716" y="125654"/>
                </a:lnTo>
                <a:lnTo>
                  <a:pt x="0" y="154686"/>
                </a:lnTo>
                <a:close/>
              </a:path>
            </a:pathLst>
          </a:custGeom>
          <a:solidFill>
            <a:srgbClr val="C2D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690104" y="1825752"/>
            <a:ext cx="353568" cy="457200"/>
          </a:xfrm>
          <a:custGeom>
            <a:avLst/>
            <a:gdLst/>
            <a:ahLst/>
            <a:cxnLst/>
            <a:rect l="l" t="t" r="r" b="b"/>
            <a:pathLst>
              <a:path w="353568" h="457200">
                <a:moveTo>
                  <a:pt x="176784" y="342900"/>
                </a:moveTo>
                <a:lnTo>
                  <a:pt x="176784" y="457200"/>
                </a:lnTo>
                <a:lnTo>
                  <a:pt x="353568" y="228600"/>
                </a:lnTo>
                <a:lnTo>
                  <a:pt x="176784" y="0"/>
                </a:lnTo>
                <a:lnTo>
                  <a:pt x="176784" y="114300"/>
                </a:lnTo>
                <a:lnTo>
                  <a:pt x="0" y="114300"/>
                </a:lnTo>
                <a:lnTo>
                  <a:pt x="0" y="342900"/>
                </a:lnTo>
                <a:lnTo>
                  <a:pt x="176784" y="342900"/>
                </a:lnTo>
                <a:close/>
              </a:path>
            </a:pathLst>
          </a:custGeom>
          <a:solidFill>
            <a:srgbClr val="FAC48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96072" y="1869947"/>
            <a:ext cx="1784603" cy="368808"/>
          </a:xfrm>
          <a:custGeom>
            <a:avLst/>
            <a:gdLst/>
            <a:ahLst/>
            <a:cxnLst/>
            <a:rect l="l" t="t" r="r" b="b"/>
            <a:pathLst>
              <a:path w="1784603" h="368808">
                <a:moveTo>
                  <a:pt x="0" y="368808"/>
                </a:moveTo>
                <a:lnTo>
                  <a:pt x="1784603" y="368808"/>
                </a:lnTo>
                <a:lnTo>
                  <a:pt x="1784603" y="0"/>
                </a:lnTo>
                <a:lnTo>
                  <a:pt x="0" y="0"/>
                </a:lnTo>
                <a:lnTo>
                  <a:pt x="0" y="368808"/>
                </a:lnTo>
                <a:close/>
              </a:path>
            </a:pathLst>
          </a:custGeom>
          <a:ln w="12191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196072" y="3112007"/>
            <a:ext cx="2279904" cy="370332"/>
          </a:xfrm>
          <a:custGeom>
            <a:avLst/>
            <a:gdLst/>
            <a:ahLst/>
            <a:cxnLst/>
            <a:rect l="l" t="t" r="r" b="b"/>
            <a:pathLst>
              <a:path w="2279904" h="370332">
                <a:moveTo>
                  <a:pt x="0" y="370332"/>
                </a:moveTo>
                <a:lnTo>
                  <a:pt x="2279904" y="370332"/>
                </a:lnTo>
                <a:lnTo>
                  <a:pt x="2279904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ln w="12192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691628" y="3086100"/>
            <a:ext cx="370331" cy="457200"/>
          </a:xfrm>
          <a:custGeom>
            <a:avLst/>
            <a:gdLst/>
            <a:ahLst/>
            <a:cxnLst/>
            <a:rect l="l" t="t" r="r" b="b"/>
            <a:pathLst>
              <a:path w="370331" h="457200">
                <a:moveTo>
                  <a:pt x="185166" y="342900"/>
                </a:moveTo>
                <a:lnTo>
                  <a:pt x="185166" y="457200"/>
                </a:lnTo>
                <a:lnTo>
                  <a:pt x="370331" y="228600"/>
                </a:lnTo>
                <a:lnTo>
                  <a:pt x="185166" y="0"/>
                </a:lnTo>
                <a:lnTo>
                  <a:pt x="185166" y="114300"/>
                </a:lnTo>
                <a:lnTo>
                  <a:pt x="0" y="114300"/>
                </a:lnTo>
                <a:lnTo>
                  <a:pt x="0" y="342900"/>
                </a:lnTo>
                <a:lnTo>
                  <a:pt x="185166" y="342900"/>
                </a:lnTo>
                <a:close/>
              </a:path>
            </a:pathLst>
          </a:custGeom>
          <a:solidFill>
            <a:srgbClr val="FAC48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690104" y="4137660"/>
            <a:ext cx="406907" cy="457200"/>
          </a:xfrm>
          <a:custGeom>
            <a:avLst/>
            <a:gdLst/>
            <a:ahLst/>
            <a:cxnLst/>
            <a:rect l="l" t="t" r="r" b="b"/>
            <a:pathLst>
              <a:path w="406907" h="457200">
                <a:moveTo>
                  <a:pt x="203453" y="342900"/>
                </a:moveTo>
                <a:lnTo>
                  <a:pt x="203453" y="457200"/>
                </a:lnTo>
                <a:lnTo>
                  <a:pt x="406907" y="228600"/>
                </a:lnTo>
                <a:lnTo>
                  <a:pt x="203453" y="0"/>
                </a:lnTo>
                <a:lnTo>
                  <a:pt x="203453" y="114300"/>
                </a:lnTo>
                <a:lnTo>
                  <a:pt x="0" y="114300"/>
                </a:lnTo>
                <a:lnTo>
                  <a:pt x="0" y="342900"/>
                </a:lnTo>
                <a:lnTo>
                  <a:pt x="203453" y="342900"/>
                </a:lnTo>
                <a:close/>
              </a:path>
            </a:pathLst>
          </a:custGeom>
          <a:solidFill>
            <a:srgbClr val="FAC48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196072" y="3931920"/>
            <a:ext cx="1842516" cy="923544"/>
          </a:xfrm>
          <a:custGeom>
            <a:avLst/>
            <a:gdLst/>
            <a:ahLst/>
            <a:cxnLst/>
            <a:rect l="l" t="t" r="r" b="b"/>
            <a:pathLst>
              <a:path w="1842516" h="923544">
                <a:moveTo>
                  <a:pt x="0" y="923543"/>
                </a:moveTo>
                <a:lnTo>
                  <a:pt x="1842516" y="923543"/>
                </a:lnTo>
                <a:lnTo>
                  <a:pt x="1842516" y="0"/>
                </a:lnTo>
                <a:lnTo>
                  <a:pt x="0" y="0"/>
                </a:lnTo>
                <a:lnTo>
                  <a:pt x="0" y="923543"/>
                </a:lnTo>
                <a:close/>
              </a:path>
            </a:pathLst>
          </a:custGeom>
          <a:ln w="12192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598414" y="5022342"/>
            <a:ext cx="2011680" cy="809244"/>
          </a:xfrm>
          <a:custGeom>
            <a:avLst/>
            <a:gdLst/>
            <a:ahLst/>
            <a:cxnLst/>
            <a:rect l="l" t="t" r="r" b="b"/>
            <a:pathLst>
              <a:path w="2011680" h="809244">
                <a:moveTo>
                  <a:pt x="0" y="134873"/>
                </a:moveTo>
                <a:lnTo>
                  <a:pt x="0" y="674651"/>
                </a:lnTo>
                <a:lnTo>
                  <a:pt x="6937" y="717202"/>
                </a:lnTo>
                <a:lnTo>
                  <a:pt x="26098" y="754150"/>
                </a:lnTo>
                <a:lnTo>
                  <a:pt x="55277" y="783282"/>
                </a:lnTo>
                <a:lnTo>
                  <a:pt x="92271" y="802384"/>
                </a:lnTo>
                <a:lnTo>
                  <a:pt x="134874" y="809243"/>
                </a:lnTo>
                <a:lnTo>
                  <a:pt x="1877088" y="809243"/>
                </a:lnTo>
                <a:lnTo>
                  <a:pt x="1919662" y="802300"/>
                </a:lnTo>
                <a:lnTo>
                  <a:pt x="1956613" y="783127"/>
                </a:lnTo>
                <a:lnTo>
                  <a:pt x="1985736" y="753938"/>
                </a:lnTo>
                <a:lnTo>
                  <a:pt x="2004826" y="716948"/>
                </a:lnTo>
                <a:lnTo>
                  <a:pt x="2011680" y="674369"/>
                </a:lnTo>
                <a:lnTo>
                  <a:pt x="2011679" y="134591"/>
                </a:lnTo>
                <a:lnTo>
                  <a:pt x="2004742" y="92017"/>
                </a:lnTo>
                <a:lnTo>
                  <a:pt x="1985581" y="55066"/>
                </a:lnTo>
                <a:lnTo>
                  <a:pt x="1956402" y="25943"/>
                </a:lnTo>
                <a:lnTo>
                  <a:pt x="1919408" y="6853"/>
                </a:lnTo>
                <a:lnTo>
                  <a:pt x="1876806" y="0"/>
                </a:lnTo>
                <a:lnTo>
                  <a:pt x="134591" y="0"/>
                </a:lnTo>
                <a:lnTo>
                  <a:pt x="92017" y="6937"/>
                </a:lnTo>
                <a:lnTo>
                  <a:pt x="55066" y="26098"/>
                </a:lnTo>
                <a:lnTo>
                  <a:pt x="25943" y="55277"/>
                </a:lnTo>
                <a:lnTo>
                  <a:pt x="6853" y="92271"/>
                </a:lnTo>
                <a:lnTo>
                  <a:pt x="0" y="134873"/>
                </a:lnTo>
                <a:close/>
              </a:path>
            </a:pathLst>
          </a:custGeom>
          <a:solidFill>
            <a:srgbClr val="F89D4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685532" y="5218176"/>
            <a:ext cx="411479" cy="457200"/>
          </a:xfrm>
          <a:custGeom>
            <a:avLst/>
            <a:gdLst/>
            <a:ahLst/>
            <a:cxnLst/>
            <a:rect l="l" t="t" r="r" b="b"/>
            <a:pathLst>
              <a:path w="411479" h="457200">
                <a:moveTo>
                  <a:pt x="205740" y="342900"/>
                </a:moveTo>
                <a:lnTo>
                  <a:pt x="205740" y="457200"/>
                </a:lnTo>
                <a:lnTo>
                  <a:pt x="411479" y="228600"/>
                </a:lnTo>
                <a:lnTo>
                  <a:pt x="205740" y="0"/>
                </a:lnTo>
                <a:lnTo>
                  <a:pt x="205740" y="114300"/>
                </a:lnTo>
                <a:lnTo>
                  <a:pt x="0" y="114300"/>
                </a:lnTo>
                <a:lnTo>
                  <a:pt x="0" y="342900"/>
                </a:lnTo>
                <a:lnTo>
                  <a:pt x="205740" y="342900"/>
                </a:lnTo>
                <a:close/>
              </a:path>
            </a:pathLst>
          </a:custGeom>
          <a:solidFill>
            <a:srgbClr val="FAC48B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196072" y="5021580"/>
            <a:ext cx="3834383" cy="1478280"/>
          </a:xfrm>
          <a:custGeom>
            <a:avLst/>
            <a:gdLst/>
            <a:ahLst/>
            <a:cxnLst/>
            <a:rect l="l" t="t" r="r" b="b"/>
            <a:pathLst>
              <a:path w="3834383" h="1478279">
                <a:moveTo>
                  <a:pt x="0" y="1478280"/>
                </a:moveTo>
                <a:lnTo>
                  <a:pt x="3834383" y="1478280"/>
                </a:lnTo>
                <a:lnTo>
                  <a:pt x="3834383" y="0"/>
                </a:lnTo>
                <a:lnTo>
                  <a:pt x="0" y="0"/>
                </a:lnTo>
                <a:lnTo>
                  <a:pt x="0" y="14782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196072" y="5021580"/>
            <a:ext cx="3834383" cy="1478280"/>
          </a:xfrm>
          <a:custGeom>
            <a:avLst/>
            <a:gdLst/>
            <a:ahLst/>
            <a:cxnLst/>
            <a:rect l="l" t="t" r="r" b="b"/>
            <a:pathLst>
              <a:path w="3834383" h="1478279">
                <a:moveTo>
                  <a:pt x="0" y="1478280"/>
                </a:moveTo>
                <a:lnTo>
                  <a:pt x="3834383" y="1478280"/>
                </a:lnTo>
                <a:lnTo>
                  <a:pt x="3834383" y="0"/>
                </a:lnTo>
                <a:lnTo>
                  <a:pt x="0" y="0"/>
                </a:lnTo>
                <a:lnTo>
                  <a:pt x="0" y="1478280"/>
                </a:lnTo>
                <a:close/>
              </a:path>
            </a:pathLst>
          </a:custGeom>
          <a:ln w="12192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7368" y="184403"/>
            <a:ext cx="11609832" cy="685800"/>
          </a:xfrm>
          <a:custGeom>
            <a:avLst/>
            <a:gdLst/>
            <a:ahLst/>
            <a:cxnLst/>
            <a:rect l="l" t="t" r="r" b="b"/>
            <a:pathLst>
              <a:path w="11609832" h="685800">
                <a:moveTo>
                  <a:pt x="0" y="685800"/>
                </a:moveTo>
                <a:lnTo>
                  <a:pt x="11609832" y="685800"/>
                </a:lnTo>
                <a:lnTo>
                  <a:pt x="11609832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31540" y="368877"/>
            <a:ext cx="1829861" cy="432612"/>
          </a:xfrm>
          <a:prstGeom prst="rect">
            <a:avLst/>
          </a:prstGeom>
        </p:spPr>
        <p:txBody>
          <a:bodyPr wrap="square" lIns="0" tIns="21621" rIns="0" bIns="0" rtlCol="0">
            <a:noAutofit/>
          </a:bodyPr>
          <a:lstStyle/>
          <a:p>
            <a:pPr marL="12700">
              <a:lnSpc>
                <a:spcPts val="3404"/>
              </a:lnSpc>
            </a:pPr>
            <a:r>
              <a:rPr sz="3200" b="1" dirty="0">
                <a:latin typeface="Rockwell"/>
                <a:cs typeface="Rockwell"/>
              </a:rPr>
              <a:t>Rencana</a:t>
            </a:r>
            <a:endParaRPr sz="3200">
              <a:latin typeface="Rockwell"/>
              <a:cs typeface="Rockwel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2549" y="368877"/>
            <a:ext cx="2526101" cy="432612"/>
          </a:xfrm>
          <a:prstGeom prst="rect">
            <a:avLst/>
          </a:prstGeom>
        </p:spPr>
        <p:txBody>
          <a:bodyPr wrap="square" lIns="0" tIns="21621" rIns="0" bIns="0" rtlCol="0">
            <a:noAutofit/>
          </a:bodyPr>
          <a:lstStyle/>
          <a:p>
            <a:pPr marL="12700">
              <a:lnSpc>
                <a:spcPts val="3404"/>
              </a:lnSpc>
            </a:pPr>
            <a:r>
              <a:rPr sz="3200" b="1" spc="0" dirty="0">
                <a:latin typeface="Rockwell"/>
                <a:cs typeface="Rockwell"/>
              </a:rPr>
              <a:t>Rehabilitasi</a:t>
            </a:r>
            <a:endParaRPr sz="3200">
              <a:latin typeface="Rockwell"/>
              <a:cs typeface="Rockwel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10706" y="368877"/>
            <a:ext cx="983841" cy="432612"/>
          </a:xfrm>
          <a:prstGeom prst="rect">
            <a:avLst/>
          </a:prstGeom>
        </p:spPr>
        <p:txBody>
          <a:bodyPr wrap="square" lIns="0" tIns="21621" rIns="0" bIns="0" rtlCol="0">
            <a:noAutofit/>
          </a:bodyPr>
          <a:lstStyle/>
          <a:p>
            <a:pPr marL="12700">
              <a:lnSpc>
                <a:spcPts val="3404"/>
              </a:lnSpc>
            </a:pPr>
            <a:r>
              <a:rPr sz="3200" b="1" spc="-2" dirty="0">
                <a:latin typeface="Rockwell"/>
                <a:cs typeface="Rockwell"/>
              </a:rPr>
              <a:t>2020</a:t>
            </a:r>
            <a:endParaRPr sz="3200">
              <a:latin typeface="Rockwell"/>
              <a:cs typeface="Rockwel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30570" y="1837181"/>
            <a:ext cx="1563823" cy="494792"/>
          </a:xfrm>
          <a:prstGeom prst="rect">
            <a:avLst/>
          </a:prstGeom>
        </p:spPr>
        <p:txBody>
          <a:bodyPr wrap="square" lIns="0" tIns="11271" rIns="0" bIns="0" rtlCol="0">
            <a:noAutofit/>
          </a:bodyPr>
          <a:lstStyle/>
          <a:p>
            <a:pPr algn="ctr">
              <a:lnSpc>
                <a:spcPts val="1775"/>
              </a:lnSpc>
            </a:pPr>
            <a:r>
              <a:rPr sz="1700" spc="-6" dirty="0">
                <a:latin typeface="Calibri Light"/>
                <a:cs typeface="Calibri Light"/>
              </a:rPr>
              <a:t>Rehabilitasi Hutan</a:t>
            </a:r>
            <a:endParaRPr sz="1700">
              <a:latin typeface="Calibri Light"/>
              <a:cs typeface="Calibri Light"/>
            </a:endParaRPr>
          </a:p>
          <a:p>
            <a:pPr marL="308991" marR="323240" algn="ctr">
              <a:lnSpc>
                <a:spcPct val="101725"/>
              </a:lnSpc>
            </a:pPr>
            <a:r>
              <a:rPr sz="1700" spc="0" dirty="0">
                <a:latin typeface="Calibri Light"/>
                <a:cs typeface="Calibri Light"/>
              </a:rPr>
              <a:t>dan Lahan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75350" y="3098672"/>
            <a:ext cx="1291721" cy="238760"/>
          </a:xfrm>
          <a:prstGeom prst="rect">
            <a:avLst/>
          </a:prstGeom>
        </p:spPr>
        <p:txBody>
          <a:bodyPr wrap="square" lIns="0" tIns="11271" rIns="0" bIns="0" rtlCol="0">
            <a:noAutofit/>
          </a:bodyPr>
          <a:lstStyle/>
          <a:p>
            <a:pPr marL="12700">
              <a:lnSpc>
                <a:spcPts val="1775"/>
              </a:lnSpc>
            </a:pPr>
            <a:r>
              <a:rPr sz="1700" spc="-4" dirty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1700" spc="-9" dirty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sz="1700" spc="0" dirty="0">
                <a:solidFill>
                  <a:srgbClr val="FFFFFF"/>
                </a:solidFill>
                <a:latin typeface="Calibri Light"/>
                <a:cs typeface="Calibri Light"/>
              </a:rPr>
              <a:t>L</a:t>
            </a:r>
            <a:r>
              <a:rPr sz="1700" spc="-11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700" spc="13" dirty="0">
                <a:solidFill>
                  <a:srgbClr val="FFFFFF"/>
                </a:solidFill>
                <a:latin typeface="Calibri Light"/>
                <a:cs typeface="Calibri Light"/>
              </a:rPr>
              <a:t>M</a:t>
            </a:r>
            <a:r>
              <a:rPr sz="1700" spc="-7" dirty="0">
                <a:solidFill>
                  <a:srgbClr val="FFFFFF"/>
                </a:solidFill>
                <a:latin typeface="Calibri Light"/>
                <a:cs typeface="Calibri Light"/>
              </a:rPr>
              <a:t>a</a:t>
            </a:r>
            <a:r>
              <a:rPr sz="1700" spc="-1" dirty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1700" spc="-2" dirty="0">
                <a:solidFill>
                  <a:srgbClr val="FFFFFF"/>
                </a:solidFill>
                <a:latin typeface="Calibri Light"/>
                <a:cs typeface="Calibri Light"/>
              </a:rPr>
              <a:t>g</a:t>
            </a:r>
            <a:r>
              <a:rPr sz="1700" spc="-38" dirty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1700" spc="-16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1700" spc="-15" dirty="0">
                <a:solidFill>
                  <a:srgbClr val="FFFFFF"/>
                </a:solidFill>
                <a:latin typeface="Calibri Light"/>
                <a:cs typeface="Calibri Light"/>
              </a:rPr>
              <a:t>v</a:t>
            </a:r>
            <a:r>
              <a:rPr sz="1700" spc="7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endParaRPr sz="1700" dirty="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68162" y="3952494"/>
            <a:ext cx="1491919" cy="750900"/>
          </a:xfrm>
          <a:prstGeom prst="rect">
            <a:avLst/>
          </a:prstGeom>
        </p:spPr>
        <p:txBody>
          <a:bodyPr wrap="square" lIns="0" tIns="11239" rIns="0" bIns="0" rtlCol="0">
            <a:noAutofit/>
          </a:bodyPr>
          <a:lstStyle/>
          <a:p>
            <a:pPr marL="282702" marR="298046" algn="ctr">
              <a:lnSpc>
                <a:spcPts val="1770"/>
              </a:lnSpc>
            </a:pPr>
            <a:r>
              <a:rPr sz="1700" spc="3" dirty="0">
                <a:latin typeface="Calibri Light"/>
                <a:cs typeface="Calibri Light"/>
              </a:rPr>
              <a:t>Bangunan</a:t>
            </a:r>
            <a:endParaRPr sz="1700">
              <a:latin typeface="Calibri Light"/>
              <a:cs typeface="Calibri Light"/>
            </a:endParaRPr>
          </a:p>
          <a:p>
            <a:pPr algn="ctr">
              <a:lnSpc>
                <a:spcPct val="101725"/>
              </a:lnSpc>
            </a:pPr>
            <a:r>
              <a:rPr sz="1700" spc="-29" dirty="0">
                <a:latin typeface="Calibri Light"/>
                <a:cs typeface="Calibri Light"/>
              </a:rPr>
              <a:t>K</a:t>
            </a:r>
            <a:r>
              <a:rPr sz="1700" spc="0" dirty="0">
                <a:latin typeface="Calibri Light"/>
                <a:cs typeface="Calibri Light"/>
              </a:rPr>
              <a:t>on</a:t>
            </a:r>
            <a:r>
              <a:rPr sz="1700" spc="-9" dirty="0">
                <a:latin typeface="Calibri Light"/>
                <a:cs typeface="Calibri Light"/>
              </a:rPr>
              <a:t>s</a:t>
            </a:r>
            <a:r>
              <a:rPr sz="1700" spc="-14" dirty="0">
                <a:latin typeface="Calibri Light"/>
                <a:cs typeface="Calibri Light"/>
              </a:rPr>
              <a:t>e</a:t>
            </a:r>
            <a:r>
              <a:rPr sz="1700" spc="0" dirty="0">
                <a:latin typeface="Calibri Light"/>
                <a:cs typeface="Calibri Light"/>
              </a:rPr>
              <a:t>r</a:t>
            </a:r>
            <a:r>
              <a:rPr sz="1700" spc="-44" dirty="0">
                <a:latin typeface="Calibri Light"/>
                <a:cs typeface="Calibri Light"/>
              </a:rPr>
              <a:t>v</a:t>
            </a:r>
            <a:r>
              <a:rPr sz="1700" spc="-9" dirty="0">
                <a:latin typeface="Calibri Light"/>
                <a:cs typeface="Calibri Light"/>
              </a:rPr>
              <a:t>a</a:t>
            </a:r>
            <a:r>
              <a:rPr sz="1700" spc="-14" dirty="0">
                <a:latin typeface="Calibri Light"/>
                <a:cs typeface="Calibri Light"/>
              </a:rPr>
              <a:t>s</a:t>
            </a:r>
            <a:r>
              <a:rPr sz="1700" spc="0" dirty="0">
                <a:latin typeface="Calibri Light"/>
                <a:cs typeface="Calibri Light"/>
              </a:rPr>
              <a:t>i</a:t>
            </a:r>
            <a:r>
              <a:rPr sz="1700" spc="36" dirty="0">
                <a:latin typeface="Calibri Light"/>
                <a:cs typeface="Calibri Light"/>
              </a:rPr>
              <a:t> </a:t>
            </a:r>
            <a:r>
              <a:rPr sz="1700" spc="-121" dirty="0">
                <a:latin typeface="Calibri Light"/>
                <a:cs typeface="Calibri Light"/>
              </a:rPr>
              <a:t>T</a:t>
            </a:r>
            <a:r>
              <a:rPr sz="1700" spc="6" dirty="0">
                <a:latin typeface="Calibri Light"/>
                <a:cs typeface="Calibri Light"/>
              </a:rPr>
              <a:t>a</a:t>
            </a:r>
            <a:r>
              <a:rPr sz="1700" spc="2" dirty="0">
                <a:latin typeface="Calibri Light"/>
                <a:cs typeface="Calibri Light"/>
              </a:rPr>
              <a:t>n</a:t>
            </a:r>
            <a:r>
              <a:rPr sz="1700" spc="-2" dirty="0">
                <a:latin typeface="Calibri Light"/>
                <a:cs typeface="Calibri Light"/>
              </a:rPr>
              <a:t>a</a:t>
            </a:r>
            <a:r>
              <a:rPr sz="1700" spc="7" dirty="0">
                <a:latin typeface="Calibri Light"/>
                <a:cs typeface="Calibri Light"/>
              </a:rPr>
              <a:t>h</a:t>
            </a:r>
            <a:endParaRPr sz="1700">
              <a:latin typeface="Calibri Light"/>
              <a:cs typeface="Calibri Light"/>
            </a:endParaRPr>
          </a:p>
          <a:p>
            <a:pPr marL="404853" marR="424148" algn="ctr">
              <a:lnSpc>
                <a:spcPct val="101725"/>
              </a:lnSpc>
            </a:pPr>
            <a:r>
              <a:rPr sz="1700" spc="4" dirty="0">
                <a:latin typeface="Calibri Light"/>
                <a:cs typeface="Calibri Light"/>
              </a:rPr>
              <a:t>dan Air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39409" y="5325999"/>
            <a:ext cx="1363583" cy="241808"/>
          </a:xfrm>
          <a:prstGeom prst="rect">
            <a:avLst/>
          </a:prstGeom>
        </p:spPr>
        <p:txBody>
          <a:bodyPr wrap="square" lIns="0" tIns="11461" rIns="0" bIns="0" rtlCol="0">
            <a:noAutofit/>
          </a:bodyPr>
          <a:lstStyle/>
          <a:p>
            <a:pPr marL="12700">
              <a:lnSpc>
                <a:spcPts val="1805"/>
              </a:lnSpc>
            </a:pPr>
            <a:r>
              <a:rPr sz="1700" spc="-17" dirty="0">
                <a:latin typeface="Calibri Light"/>
                <a:cs typeface="Calibri Light"/>
              </a:rPr>
              <a:t>Peyediaan Bibit</a:t>
            </a:r>
            <a:endParaRPr sz="17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96072" y="5021580"/>
            <a:ext cx="3834383" cy="1478280"/>
          </a:xfrm>
          <a:prstGeom prst="rect">
            <a:avLst/>
          </a:prstGeom>
        </p:spPr>
        <p:txBody>
          <a:bodyPr wrap="square" lIns="0" tIns="38735" rIns="0" bIns="0" rtlCol="0">
            <a:noAutofit/>
          </a:bodyPr>
          <a:lstStyle/>
          <a:p>
            <a:pPr marL="92709">
              <a:lnSpc>
                <a:spcPct val="101725"/>
              </a:lnSpc>
            </a:pPr>
            <a:r>
              <a:rPr sz="1800" spc="0" dirty="0">
                <a:latin typeface="Arial"/>
                <a:cs typeface="Arial"/>
              </a:rPr>
              <a:t>•  </a:t>
            </a:r>
            <a:r>
              <a:rPr sz="1800" spc="129" dirty="0">
                <a:latin typeface="Arial"/>
                <a:cs typeface="Arial"/>
              </a:rPr>
              <a:t> </a:t>
            </a:r>
            <a:r>
              <a:rPr sz="1800" spc="0" dirty="0">
                <a:latin typeface="Calibri Light"/>
                <a:cs typeface="Calibri Light"/>
              </a:rPr>
              <a:t>B</a:t>
            </a:r>
            <a:r>
              <a:rPr sz="1800" spc="-4" dirty="0">
                <a:latin typeface="Calibri Light"/>
                <a:cs typeface="Calibri Light"/>
              </a:rPr>
              <a:t>i</a:t>
            </a:r>
            <a:r>
              <a:rPr sz="1800" spc="0" dirty="0">
                <a:latin typeface="Calibri Light"/>
                <a:cs typeface="Calibri Light"/>
              </a:rPr>
              <a:t>bit</a:t>
            </a:r>
            <a:r>
              <a:rPr sz="1800" spc="4" dirty="0">
                <a:latin typeface="Calibri Light"/>
                <a:cs typeface="Calibri Light"/>
              </a:rPr>
              <a:t> </a:t>
            </a:r>
            <a:r>
              <a:rPr sz="1800" spc="0" dirty="0">
                <a:latin typeface="Calibri Light"/>
                <a:cs typeface="Calibri Light"/>
              </a:rPr>
              <a:t>ber</a:t>
            </a:r>
            <a:r>
              <a:rPr sz="1800" spc="-29" dirty="0">
                <a:latin typeface="Calibri Light"/>
                <a:cs typeface="Calibri Light"/>
              </a:rPr>
              <a:t>k</a:t>
            </a:r>
            <a:r>
              <a:rPr sz="1800" spc="0" dirty="0">
                <a:latin typeface="Calibri Light"/>
                <a:cs typeface="Calibri Light"/>
              </a:rPr>
              <a:t>uali</a:t>
            </a:r>
            <a:r>
              <a:rPr sz="1800" spc="-29" dirty="0">
                <a:latin typeface="Calibri Light"/>
                <a:cs typeface="Calibri Light"/>
              </a:rPr>
              <a:t>t</a:t>
            </a:r>
            <a:r>
              <a:rPr sz="1800" spc="0" dirty="0">
                <a:latin typeface="Calibri Light"/>
                <a:cs typeface="Calibri Light"/>
              </a:rPr>
              <a:t>as</a:t>
            </a:r>
            <a:r>
              <a:rPr sz="1800" spc="14" dirty="0">
                <a:latin typeface="Calibri Light"/>
                <a:cs typeface="Calibri Light"/>
              </a:rPr>
              <a:t> </a:t>
            </a:r>
            <a:r>
              <a:rPr sz="1800" spc="0" dirty="0">
                <a:latin typeface="Calibri Light"/>
                <a:cs typeface="Calibri Light"/>
              </a:rPr>
              <a:t>dan</a:t>
            </a:r>
            <a:r>
              <a:rPr sz="1800" spc="14" dirty="0">
                <a:latin typeface="Calibri Light"/>
                <a:cs typeface="Calibri Light"/>
              </a:rPr>
              <a:t> </a:t>
            </a:r>
            <a:r>
              <a:rPr sz="1800" spc="0" dirty="0">
                <a:latin typeface="Calibri Light"/>
                <a:cs typeface="Calibri Light"/>
              </a:rPr>
              <a:t>bib</a:t>
            </a:r>
            <a:r>
              <a:rPr sz="1800" spc="-4" dirty="0">
                <a:latin typeface="Calibri Light"/>
                <a:cs typeface="Calibri Light"/>
              </a:rPr>
              <a:t>i</a:t>
            </a:r>
            <a:r>
              <a:rPr sz="1800" spc="0" dirty="0">
                <a:latin typeface="Calibri Light"/>
                <a:cs typeface="Calibri Light"/>
              </a:rPr>
              <a:t>t</a:t>
            </a:r>
            <a:r>
              <a:rPr sz="1800" spc="4" dirty="0">
                <a:latin typeface="Calibri Light"/>
                <a:cs typeface="Calibri Light"/>
              </a:rPr>
              <a:t> </a:t>
            </a:r>
            <a:r>
              <a:rPr sz="1800" spc="0" dirty="0">
                <a:latin typeface="Calibri Light"/>
                <a:cs typeface="Calibri Light"/>
              </a:rPr>
              <a:t>p</a:t>
            </a:r>
            <a:r>
              <a:rPr sz="1800" spc="-34" dirty="0">
                <a:latin typeface="Calibri Light"/>
                <a:cs typeface="Calibri Light"/>
              </a:rPr>
              <a:t>r</a:t>
            </a:r>
            <a:r>
              <a:rPr sz="1800" spc="0" dirty="0">
                <a:latin typeface="Calibri Light"/>
                <a:cs typeface="Calibri Light"/>
              </a:rPr>
              <a:t>od</a:t>
            </a:r>
            <a:r>
              <a:rPr sz="1800" spc="-4" dirty="0">
                <a:latin typeface="Calibri Light"/>
                <a:cs typeface="Calibri Light"/>
              </a:rPr>
              <a:t>u</a:t>
            </a:r>
            <a:r>
              <a:rPr sz="1800" spc="-14" dirty="0">
                <a:latin typeface="Calibri Light"/>
                <a:cs typeface="Calibri Light"/>
              </a:rPr>
              <a:t>k</a:t>
            </a:r>
            <a:r>
              <a:rPr sz="1800" spc="0" dirty="0">
                <a:latin typeface="Calibri Light"/>
                <a:cs typeface="Calibri Light"/>
              </a:rPr>
              <a:t>t</a:t>
            </a:r>
            <a:r>
              <a:rPr sz="1800" spc="-4" dirty="0">
                <a:latin typeface="Calibri Light"/>
                <a:cs typeface="Calibri Light"/>
              </a:rPr>
              <a:t>i</a:t>
            </a:r>
            <a:r>
              <a:rPr sz="1800" spc="0" dirty="0">
                <a:latin typeface="Calibri Light"/>
                <a:cs typeface="Calibri Light"/>
              </a:rPr>
              <a:t>f</a:t>
            </a:r>
            <a:endParaRPr sz="1800" dirty="0">
              <a:latin typeface="Calibri Light"/>
              <a:cs typeface="Calibri Light"/>
            </a:endParaRPr>
          </a:p>
          <a:p>
            <a:pPr marL="379222">
              <a:lnSpc>
                <a:spcPts val="2160"/>
              </a:lnSpc>
              <a:spcBef>
                <a:spcPts val="108"/>
              </a:spcBef>
            </a:pPr>
            <a:r>
              <a:rPr sz="1800" spc="-7" dirty="0">
                <a:latin typeface="Calibri Light"/>
                <a:cs typeface="Calibri Light"/>
              </a:rPr>
              <a:t>sebanyak 22.500.000 batang</a:t>
            </a:r>
            <a:endParaRPr sz="1800" dirty="0">
              <a:latin typeface="Calibri Light"/>
              <a:cs typeface="Calibri Light"/>
            </a:endParaRPr>
          </a:p>
          <a:p>
            <a:pPr marL="61830" marR="109482" algn="ctr">
              <a:lnSpc>
                <a:spcPts val="2160"/>
              </a:lnSpc>
            </a:pPr>
            <a:r>
              <a:rPr sz="1800" spc="0" dirty="0">
                <a:latin typeface="Arial"/>
                <a:cs typeface="Arial"/>
              </a:rPr>
              <a:t>•  </a:t>
            </a:r>
            <a:r>
              <a:rPr sz="1800" spc="129" dirty="0">
                <a:latin typeface="Arial"/>
                <a:cs typeface="Arial"/>
              </a:rPr>
              <a:t> </a:t>
            </a:r>
            <a:r>
              <a:rPr sz="1800" spc="0" dirty="0">
                <a:latin typeface="Calibri Light"/>
                <a:cs typeface="Calibri Light"/>
              </a:rPr>
              <a:t>Ben</a:t>
            </a:r>
            <a:r>
              <a:rPr sz="1800" spc="-4" dirty="0">
                <a:latin typeface="Calibri Light"/>
                <a:cs typeface="Calibri Light"/>
              </a:rPr>
              <a:t>i</a:t>
            </a:r>
            <a:r>
              <a:rPr sz="1800" spc="0" dirty="0">
                <a:latin typeface="Calibri Light"/>
                <a:cs typeface="Calibri Light"/>
              </a:rPr>
              <a:t>h</a:t>
            </a:r>
            <a:r>
              <a:rPr sz="1800" spc="9" dirty="0">
                <a:latin typeface="Calibri Light"/>
                <a:cs typeface="Calibri Light"/>
              </a:rPr>
              <a:t> </a:t>
            </a:r>
            <a:r>
              <a:rPr sz="1800" spc="0" dirty="0">
                <a:latin typeface="Calibri Light"/>
                <a:cs typeface="Calibri Light"/>
              </a:rPr>
              <a:t>ber</a:t>
            </a:r>
            <a:r>
              <a:rPr sz="1800" spc="-19" dirty="0">
                <a:latin typeface="Calibri Light"/>
                <a:cs typeface="Calibri Light"/>
              </a:rPr>
              <a:t>k</a:t>
            </a:r>
            <a:r>
              <a:rPr sz="1800" spc="0" dirty="0">
                <a:latin typeface="Calibri Light"/>
                <a:cs typeface="Calibri Light"/>
              </a:rPr>
              <a:t>uali</a:t>
            </a:r>
            <a:r>
              <a:rPr sz="1800" spc="-25" dirty="0">
                <a:latin typeface="Calibri Light"/>
                <a:cs typeface="Calibri Light"/>
              </a:rPr>
              <a:t>t</a:t>
            </a:r>
            <a:r>
              <a:rPr sz="1800" spc="0" dirty="0">
                <a:latin typeface="Calibri Light"/>
                <a:cs typeface="Calibri Light"/>
              </a:rPr>
              <a:t>as</a:t>
            </a:r>
            <a:r>
              <a:rPr sz="1800" spc="14" dirty="0">
                <a:latin typeface="Calibri Light"/>
                <a:cs typeface="Calibri Light"/>
              </a:rPr>
              <a:t> </a:t>
            </a:r>
            <a:r>
              <a:rPr sz="1800" spc="0" dirty="0">
                <a:latin typeface="Calibri Light"/>
                <a:cs typeface="Calibri Light"/>
              </a:rPr>
              <a:t>da</a:t>
            </a:r>
            <a:r>
              <a:rPr sz="1800" spc="4" dirty="0">
                <a:latin typeface="Calibri Light"/>
                <a:cs typeface="Calibri Light"/>
              </a:rPr>
              <a:t>r</a:t>
            </a:r>
            <a:r>
              <a:rPr sz="1800" spc="0" dirty="0">
                <a:latin typeface="Calibri Light"/>
                <a:cs typeface="Calibri Light"/>
              </a:rPr>
              <a:t>i</a:t>
            </a:r>
            <a:r>
              <a:rPr sz="1800" spc="9" dirty="0">
                <a:latin typeface="Calibri Light"/>
                <a:cs typeface="Calibri Light"/>
              </a:rPr>
              <a:t> </a:t>
            </a:r>
            <a:r>
              <a:rPr sz="1800" spc="0" dirty="0">
                <a:latin typeface="Calibri Light"/>
                <a:cs typeface="Calibri Light"/>
              </a:rPr>
              <a:t>sumber</a:t>
            </a:r>
            <a:r>
              <a:rPr sz="1800" spc="14" dirty="0">
                <a:latin typeface="Calibri Light"/>
                <a:cs typeface="Calibri Light"/>
              </a:rPr>
              <a:t> </a:t>
            </a:r>
            <a:r>
              <a:rPr sz="1800" spc="0" dirty="0">
                <a:latin typeface="Calibri Light"/>
                <a:cs typeface="Calibri Light"/>
              </a:rPr>
              <a:t>benih</a:t>
            </a:r>
            <a:endParaRPr sz="1800" dirty="0">
              <a:latin typeface="Calibri Light"/>
              <a:cs typeface="Calibri Light"/>
            </a:endParaRPr>
          </a:p>
          <a:p>
            <a:pPr marL="379222">
              <a:lnSpc>
                <a:spcPts val="2160"/>
              </a:lnSpc>
            </a:pPr>
            <a:r>
              <a:rPr sz="1800" spc="-5" dirty="0">
                <a:latin typeface="Calibri Light"/>
                <a:cs typeface="Calibri Light"/>
              </a:rPr>
              <a:t>bersertifikat sebanyak  20.000.000</a:t>
            </a:r>
            <a:endParaRPr sz="1800" dirty="0">
              <a:latin typeface="Calibri Light"/>
              <a:cs typeface="Calibri Light"/>
            </a:endParaRPr>
          </a:p>
          <a:p>
            <a:pPr marL="379222">
              <a:lnSpc>
                <a:spcPts val="2160"/>
              </a:lnSpc>
            </a:pPr>
            <a:r>
              <a:rPr sz="1800" spc="-5" dirty="0">
                <a:latin typeface="Calibri Light"/>
                <a:cs typeface="Calibri Light"/>
              </a:rPr>
              <a:t>batang</a:t>
            </a:r>
            <a:endParaRPr sz="1800" dirty="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96072" y="3931920"/>
            <a:ext cx="1842516" cy="923544"/>
          </a:xfrm>
          <a:prstGeom prst="rect">
            <a:avLst/>
          </a:prstGeom>
        </p:spPr>
        <p:txBody>
          <a:bodyPr wrap="square" lIns="0" tIns="38100" rIns="0" bIns="0" rtlCol="0">
            <a:noAutofit/>
          </a:bodyPr>
          <a:lstStyle/>
          <a:p>
            <a:pPr marL="92709">
              <a:lnSpc>
                <a:spcPct val="101725"/>
              </a:lnSpc>
            </a:pPr>
            <a:r>
              <a:rPr sz="1800" spc="-4" dirty="0">
                <a:latin typeface="Calibri Light"/>
                <a:cs typeface="Calibri Light"/>
              </a:rPr>
              <a:t>3.000 Unit :</a:t>
            </a:r>
            <a:endParaRPr sz="1800">
              <a:latin typeface="Calibri Light"/>
              <a:cs typeface="Calibri Light"/>
            </a:endParaRPr>
          </a:p>
          <a:p>
            <a:pPr marL="92709">
              <a:lnSpc>
                <a:spcPts val="2185"/>
              </a:lnSpc>
              <a:spcBef>
                <a:spcPts val="109"/>
              </a:spcBef>
            </a:pPr>
            <a:r>
              <a:rPr sz="1800" spc="0" dirty="0">
                <a:latin typeface="Calibri Light"/>
                <a:cs typeface="Calibri Light"/>
              </a:rPr>
              <a:t>DPn </a:t>
            </a:r>
            <a:r>
              <a:rPr sz="1800" spc="0" dirty="0">
                <a:latin typeface="Wingdings"/>
                <a:cs typeface="Wingdings"/>
              </a:rPr>
              <a:t></a:t>
            </a:r>
            <a:r>
              <a:rPr sz="1800" spc="-39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Calibri Light"/>
                <a:cs typeface="Calibri Light"/>
              </a:rPr>
              <a:t>750 Unit</a:t>
            </a:r>
            <a:endParaRPr sz="1800">
              <a:latin typeface="Calibri Light"/>
              <a:cs typeface="Calibri Light"/>
            </a:endParaRPr>
          </a:p>
          <a:p>
            <a:pPr marL="92709">
              <a:lnSpc>
                <a:spcPts val="2160"/>
              </a:lnSpc>
            </a:pPr>
            <a:r>
              <a:rPr sz="1800" spc="0" dirty="0">
                <a:latin typeface="Calibri Light"/>
                <a:cs typeface="Calibri Light"/>
              </a:rPr>
              <a:t>GP  </a:t>
            </a:r>
            <a:r>
              <a:rPr sz="1800" spc="9" dirty="0">
                <a:latin typeface="Calibri Light"/>
                <a:cs typeface="Calibri Light"/>
              </a:rPr>
              <a:t> </a:t>
            </a:r>
            <a:r>
              <a:rPr sz="1800" spc="0" dirty="0">
                <a:latin typeface="Wingdings"/>
                <a:cs typeface="Wingdings"/>
              </a:rPr>
              <a:t></a:t>
            </a:r>
            <a:r>
              <a:rPr sz="1800" spc="-39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Calibri Light"/>
                <a:cs typeface="Calibri Light"/>
              </a:rPr>
              <a:t>2.</a:t>
            </a:r>
            <a:r>
              <a:rPr sz="1800" spc="4" dirty="0">
                <a:latin typeface="Calibri Light"/>
                <a:cs typeface="Calibri Light"/>
              </a:rPr>
              <a:t>2</a:t>
            </a:r>
            <a:r>
              <a:rPr sz="1800" spc="0" dirty="0">
                <a:latin typeface="Calibri Light"/>
                <a:cs typeface="Calibri Light"/>
              </a:rPr>
              <a:t>50 Unit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96072" y="3112007"/>
            <a:ext cx="2279904" cy="370332"/>
          </a:xfrm>
          <a:prstGeom prst="rect">
            <a:avLst/>
          </a:prstGeom>
        </p:spPr>
        <p:txBody>
          <a:bodyPr wrap="square" lIns="0" tIns="41275" rIns="0" bIns="0" rtlCol="0">
            <a:noAutofit/>
          </a:bodyPr>
          <a:lstStyle/>
          <a:p>
            <a:pPr marL="92709">
              <a:lnSpc>
                <a:spcPct val="101725"/>
              </a:lnSpc>
            </a:pPr>
            <a:r>
              <a:rPr sz="1800" spc="-5" dirty="0">
                <a:latin typeface="Calibri Light"/>
                <a:cs typeface="Calibri Light"/>
              </a:rPr>
              <a:t>Mangrove </a:t>
            </a:r>
            <a:r>
              <a:rPr sz="1800" spc="0" dirty="0">
                <a:latin typeface="Wingdings"/>
                <a:cs typeface="Wingdings"/>
              </a:rPr>
              <a:t></a:t>
            </a:r>
            <a:r>
              <a:rPr sz="1800" spc="-39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Calibri Light"/>
                <a:cs typeface="Calibri Light"/>
              </a:rPr>
              <a:t>1.000 Ha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96072" y="1869947"/>
            <a:ext cx="1784603" cy="368808"/>
          </a:xfrm>
          <a:prstGeom prst="rect">
            <a:avLst/>
          </a:prstGeom>
        </p:spPr>
        <p:txBody>
          <a:bodyPr wrap="square" lIns="0" tIns="36830" rIns="0" bIns="0" rtlCol="0">
            <a:noAutofit/>
          </a:bodyPr>
          <a:lstStyle/>
          <a:p>
            <a:pPr marL="92709">
              <a:lnSpc>
                <a:spcPct val="101725"/>
              </a:lnSpc>
            </a:pPr>
            <a:r>
              <a:rPr sz="1800" spc="-3" dirty="0">
                <a:latin typeface="Calibri Light"/>
                <a:cs typeface="Calibri Light"/>
              </a:rPr>
              <a:t>Seluas 56.000 Ha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83692" y="1382267"/>
            <a:ext cx="3523488" cy="4707636"/>
          </a:xfrm>
          <a:prstGeom prst="rect">
            <a:avLst/>
          </a:prstGeom>
        </p:spPr>
        <p:txBody>
          <a:bodyPr wrap="square" lIns="0" tIns="3245" rIns="0" bIns="0" rtlCol="0">
            <a:noAutofit/>
          </a:bodyPr>
          <a:lstStyle/>
          <a:p>
            <a:pPr>
              <a:lnSpc>
                <a:spcPts val="600"/>
              </a:lnSpc>
            </a:pPr>
            <a:endParaRPr sz="600" dirty="0"/>
          </a:p>
          <a:p>
            <a:pPr marL="81991" marR="2417315" algn="just">
              <a:lnSpc>
                <a:spcPct val="97859"/>
              </a:lnSpc>
            </a:pPr>
            <a:r>
              <a:rPr sz="1800" b="1" spc="-1" dirty="0">
                <a:latin typeface="Rockwell"/>
                <a:cs typeface="Rockwell"/>
              </a:rPr>
              <a:t>Program</a:t>
            </a:r>
            <a:endParaRPr sz="1800" dirty="0">
              <a:latin typeface="Rockwell"/>
              <a:cs typeface="Rockwell"/>
            </a:endParaRPr>
          </a:p>
          <a:p>
            <a:pPr marL="81991" marR="476735" algn="just">
              <a:lnSpc>
                <a:spcPct val="100585"/>
              </a:lnSpc>
              <a:spcBef>
                <a:spcPts val="759"/>
              </a:spcBef>
            </a:pPr>
            <a:r>
              <a:rPr sz="1600" spc="-3" dirty="0">
                <a:solidFill>
                  <a:srgbClr val="FFFFFF"/>
                </a:solidFill>
                <a:latin typeface="Tahoma"/>
                <a:cs typeface="Tahoma"/>
              </a:rPr>
              <a:t>Pengelolaan hutan berkelanjutan</a:t>
            </a:r>
            <a:endParaRPr sz="1600" dirty="0">
              <a:latin typeface="Tahoma"/>
              <a:cs typeface="Tahoma"/>
            </a:endParaRPr>
          </a:p>
          <a:p>
            <a:pPr marL="81991" marR="2387536" algn="just">
              <a:lnSpc>
                <a:spcPct val="97859"/>
              </a:lnSpc>
              <a:spcBef>
                <a:spcPts val="2949"/>
              </a:spcBef>
            </a:pPr>
            <a:r>
              <a:rPr sz="1800" b="1" spc="-1" dirty="0">
                <a:latin typeface="Rockwell"/>
                <a:cs typeface="Rockwell"/>
              </a:rPr>
              <a:t>Kegiatan</a:t>
            </a:r>
            <a:endParaRPr sz="1800" dirty="0">
              <a:latin typeface="Rockwell"/>
              <a:cs typeface="Rockwell"/>
            </a:endParaRPr>
          </a:p>
          <a:p>
            <a:pPr marL="81991" marR="395600" algn="just">
              <a:lnSpc>
                <a:spcPct val="105011"/>
              </a:lnSpc>
              <a:spcBef>
                <a:spcPts val="759"/>
              </a:spcBef>
            </a:pPr>
            <a:r>
              <a:rPr sz="1600" spc="-6" dirty="0">
                <a:solidFill>
                  <a:srgbClr val="FFFFFF"/>
                </a:solidFill>
                <a:latin typeface="Tahoma"/>
                <a:cs typeface="Tahoma"/>
              </a:rPr>
              <a:t>Rehabilitasi dan reklamasi hutan, rehabilitasi lahan serta konservasi tanah dan air</a:t>
            </a:r>
            <a:endParaRPr sz="1600" dirty="0">
              <a:latin typeface="Tahoma"/>
              <a:cs typeface="Tahoma"/>
            </a:endParaRPr>
          </a:p>
          <a:p>
            <a:pPr marL="81991" marR="2349820" algn="just">
              <a:lnSpc>
                <a:spcPct val="97859"/>
              </a:lnSpc>
              <a:spcBef>
                <a:spcPts val="3669"/>
              </a:spcBef>
            </a:pPr>
            <a:r>
              <a:rPr sz="1800" b="1" dirty="0">
                <a:latin typeface="Rockwell"/>
                <a:cs typeface="Rockwell"/>
              </a:rPr>
              <a:t>Indikator</a:t>
            </a:r>
            <a:endParaRPr sz="1800" dirty="0">
              <a:latin typeface="Rockwell"/>
              <a:cs typeface="Rockwell"/>
            </a:endParaRPr>
          </a:p>
          <a:p>
            <a:pPr marL="368503" marR="72642" indent="-286512">
              <a:lnSpc>
                <a:spcPts val="1920"/>
              </a:lnSpc>
              <a:spcBef>
                <a:spcPts val="920"/>
              </a:spcBef>
              <a:tabLst>
                <a:tab pos="36830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•	</a:t>
            </a:r>
            <a:r>
              <a:rPr sz="1600" spc="4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erta</a:t>
            </a:r>
            <a:r>
              <a:rPr sz="1600" spc="4" dirty="0">
                <a:solidFill>
                  <a:srgbClr val="FFFFFF"/>
                </a:solidFill>
                <a:latin typeface="Tahoma"/>
                <a:cs typeface="Tahoma"/>
              </a:rPr>
              <a:t>mb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ah</a:t>
            </a:r>
            <a:r>
              <a:rPr sz="1600" spc="-4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600" spc="-34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600" spc="-9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uas</a:t>
            </a:r>
            <a:r>
              <a:rPr sz="1600" spc="-2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600" spc="-9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up</a:t>
            </a:r>
            <a:r>
              <a:rPr sz="1600" spc="4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600" spc="-3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1600" spc="-4" dirty="0">
                <a:solidFill>
                  <a:srgbClr val="FFFFFF"/>
                </a:solidFill>
                <a:latin typeface="Tahoma"/>
                <a:cs typeface="Tahoma"/>
              </a:rPr>
              <a:t>ut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an </a:t>
            </a:r>
            <a:r>
              <a:rPr sz="1600" spc="4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an</a:t>
            </a:r>
            <a:r>
              <a:rPr sz="1600" spc="-3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ahan</a:t>
            </a:r>
            <a:endParaRPr sz="1600" dirty="0">
              <a:latin typeface="Tahoma"/>
              <a:cs typeface="Tahoma"/>
            </a:endParaRPr>
          </a:p>
          <a:p>
            <a:pPr marL="81991" marR="222374" algn="just">
              <a:lnSpc>
                <a:spcPct val="100585"/>
              </a:lnSpc>
              <a:spcBef>
                <a:spcPts val="835"/>
              </a:spcBef>
            </a:pPr>
            <a:r>
              <a:rPr sz="1600" spc="0" dirty="0">
                <a:solidFill>
                  <a:srgbClr val="FFFFFF"/>
                </a:solidFill>
                <a:latin typeface="Arial"/>
                <a:cs typeface="Arial"/>
              </a:rPr>
              <a:t>•  </a:t>
            </a:r>
            <a:r>
              <a:rPr sz="1600" spc="36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enurun</a:t>
            </a:r>
            <a:r>
              <a:rPr sz="1600" spc="-14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600" spc="-39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6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Tahoma"/>
                <a:cs typeface="Tahoma"/>
              </a:rPr>
              <a:t>ti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ngkat</a:t>
            </a:r>
            <a:r>
              <a:rPr sz="1600" spc="1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4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edime</a:t>
            </a:r>
            <a:r>
              <a:rPr sz="1600" spc="-4" dirty="0">
                <a:solidFill>
                  <a:srgbClr val="FFFFFF"/>
                </a:solidFill>
                <a:latin typeface="Tahoma"/>
                <a:cs typeface="Tahoma"/>
              </a:rPr>
              <a:t>nt</a:t>
            </a:r>
            <a:r>
              <a:rPr sz="1600" spc="0" dirty="0">
                <a:solidFill>
                  <a:srgbClr val="FFFFFF"/>
                </a:solidFill>
                <a:latin typeface="Tahoma"/>
                <a:cs typeface="Tahoma"/>
              </a:rPr>
              <a:t>asi</a:t>
            </a:r>
            <a:endParaRPr sz="16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ject 41"/>
          <p:cNvSpPr txBox="1"/>
          <p:nvPr/>
        </p:nvSpPr>
        <p:spPr>
          <a:xfrm>
            <a:off x="9491472" y="6665976"/>
            <a:ext cx="1808987" cy="192024"/>
          </a:xfrm>
          <a:prstGeom prst="rect">
            <a:avLst/>
          </a:prstGeom>
        </p:spPr>
        <p:txBody>
          <a:bodyPr wrap="square" lIns="0" tIns="1905" rIns="0" bIns="0" rtlCol="0">
            <a:noAutofit/>
          </a:bodyPr>
          <a:lstStyle/>
          <a:p>
            <a:pPr marL="39877">
              <a:lnSpc>
                <a:spcPct val="97859"/>
              </a:lnSpc>
            </a:pPr>
            <a:r>
              <a:rPr sz="1200" spc="-10" dirty="0">
                <a:solidFill>
                  <a:srgbClr val="375C1E"/>
                </a:solidFill>
                <a:latin typeface="Rockwell"/>
                <a:cs typeface="Rockwell"/>
              </a:rPr>
              <a:t>Your Logo or Name Here</a:t>
            </a:r>
            <a:endParaRPr sz="1200">
              <a:latin typeface="Rockwell"/>
              <a:cs typeface="Rockwel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368786" y="6027648"/>
            <a:ext cx="687070" cy="687082"/>
          </a:xfrm>
          <a:custGeom>
            <a:avLst/>
            <a:gdLst/>
            <a:ahLst/>
            <a:cxnLst/>
            <a:rect l="l" t="t" r="r" b="b"/>
            <a:pathLst>
              <a:path w="687070" h="687082">
                <a:moveTo>
                  <a:pt x="587248" y="101396"/>
                </a:moveTo>
                <a:lnTo>
                  <a:pt x="687070" y="344639"/>
                </a:lnTo>
                <a:lnTo>
                  <a:pt x="585724" y="587248"/>
                </a:lnTo>
                <a:lnTo>
                  <a:pt x="342519" y="687082"/>
                </a:lnTo>
                <a:lnTo>
                  <a:pt x="99822" y="585685"/>
                </a:lnTo>
                <a:lnTo>
                  <a:pt x="0" y="342442"/>
                </a:lnTo>
                <a:lnTo>
                  <a:pt x="101473" y="99834"/>
                </a:lnTo>
                <a:lnTo>
                  <a:pt x="344678" y="0"/>
                </a:lnTo>
                <a:lnTo>
                  <a:pt x="587248" y="101396"/>
                </a:lnTo>
                <a:close/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33632" y="6569964"/>
            <a:ext cx="73151" cy="73152"/>
          </a:xfrm>
          <a:custGeom>
            <a:avLst/>
            <a:gdLst/>
            <a:ahLst/>
            <a:cxnLst/>
            <a:rect l="l" t="t" r="r" b="b"/>
            <a:pathLst>
              <a:path w="73151" h="73151">
                <a:moveTo>
                  <a:pt x="0" y="36576"/>
                </a:moveTo>
                <a:lnTo>
                  <a:pt x="3180" y="51516"/>
                </a:lnTo>
                <a:lnTo>
                  <a:pt x="11073" y="62794"/>
                </a:lnTo>
                <a:lnTo>
                  <a:pt x="22577" y="70377"/>
                </a:lnTo>
                <a:lnTo>
                  <a:pt x="36575" y="73152"/>
                </a:lnTo>
                <a:lnTo>
                  <a:pt x="37657" y="73136"/>
                </a:lnTo>
                <a:lnTo>
                  <a:pt x="51511" y="69973"/>
                </a:lnTo>
                <a:lnTo>
                  <a:pt x="62789" y="62083"/>
                </a:lnTo>
                <a:lnTo>
                  <a:pt x="70375" y="50579"/>
                </a:lnTo>
                <a:lnTo>
                  <a:pt x="73151" y="36576"/>
                </a:lnTo>
                <a:lnTo>
                  <a:pt x="73136" y="35494"/>
                </a:lnTo>
                <a:lnTo>
                  <a:pt x="69971" y="21635"/>
                </a:lnTo>
                <a:lnTo>
                  <a:pt x="62078" y="10357"/>
                </a:lnTo>
                <a:lnTo>
                  <a:pt x="50574" y="2774"/>
                </a:lnTo>
                <a:lnTo>
                  <a:pt x="36575" y="0"/>
                </a:lnTo>
                <a:lnTo>
                  <a:pt x="35494" y="15"/>
                </a:lnTo>
                <a:lnTo>
                  <a:pt x="21640" y="3178"/>
                </a:lnTo>
                <a:lnTo>
                  <a:pt x="10362" y="11068"/>
                </a:lnTo>
                <a:lnTo>
                  <a:pt x="2776" y="22572"/>
                </a:lnTo>
                <a:lnTo>
                  <a:pt x="0" y="36576"/>
                </a:lnTo>
                <a:close/>
              </a:path>
            </a:pathLst>
          </a:custGeom>
          <a:solidFill>
            <a:srgbClr val="C2D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891772" y="6560820"/>
            <a:ext cx="100583" cy="100583"/>
          </a:xfrm>
          <a:custGeom>
            <a:avLst/>
            <a:gdLst/>
            <a:ahLst/>
            <a:cxnLst/>
            <a:rect l="l" t="t" r="r" b="b"/>
            <a:pathLst>
              <a:path w="100583" h="100583">
                <a:moveTo>
                  <a:pt x="0" y="50291"/>
                </a:moveTo>
                <a:lnTo>
                  <a:pt x="753" y="59020"/>
                </a:lnTo>
                <a:lnTo>
                  <a:pt x="5106" y="72411"/>
                </a:lnTo>
                <a:lnTo>
                  <a:pt x="12822" y="83852"/>
                </a:lnTo>
                <a:lnTo>
                  <a:pt x="23315" y="92754"/>
                </a:lnTo>
                <a:lnTo>
                  <a:pt x="36000" y="98528"/>
                </a:lnTo>
                <a:lnTo>
                  <a:pt x="50292" y="100583"/>
                </a:lnTo>
                <a:lnTo>
                  <a:pt x="59030" y="99829"/>
                </a:lnTo>
                <a:lnTo>
                  <a:pt x="72428" y="95470"/>
                </a:lnTo>
                <a:lnTo>
                  <a:pt x="83867" y="87748"/>
                </a:lnTo>
                <a:lnTo>
                  <a:pt x="92764" y="77251"/>
                </a:lnTo>
                <a:lnTo>
                  <a:pt x="98531" y="64569"/>
                </a:lnTo>
                <a:lnTo>
                  <a:pt x="100583" y="50291"/>
                </a:lnTo>
                <a:lnTo>
                  <a:pt x="99830" y="41563"/>
                </a:lnTo>
                <a:lnTo>
                  <a:pt x="95477" y="28172"/>
                </a:lnTo>
                <a:lnTo>
                  <a:pt x="87761" y="16731"/>
                </a:lnTo>
                <a:lnTo>
                  <a:pt x="77268" y="7829"/>
                </a:lnTo>
                <a:lnTo>
                  <a:pt x="64583" y="2055"/>
                </a:lnTo>
                <a:lnTo>
                  <a:pt x="50292" y="0"/>
                </a:lnTo>
                <a:lnTo>
                  <a:pt x="41553" y="754"/>
                </a:lnTo>
                <a:lnTo>
                  <a:pt x="28155" y="5113"/>
                </a:lnTo>
                <a:lnTo>
                  <a:pt x="16716" y="12835"/>
                </a:lnTo>
                <a:lnTo>
                  <a:pt x="7819" y="23332"/>
                </a:lnTo>
                <a:lnTo>
                  <a:pt x="2052" y="36014"/>
                </a:lnTo>
                <a:lnTo>
                  <a:pt x="0" y="50291"/>
                </a:lnTo>
                <a:close/>
              </a:path>
            </a:pathLst>
          </a:custGeom>
          <a:solidFill>
            <a:srgbClr val="749A2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43132" y="6374892"/>
            <a:ext cx="260603" cy="259079"/>
          </a:xfrm>
          <a:custGeom>
            <a:avLst/>
            <a:gdLst/>
            <a:ahLst/>
            <a:cxnLst/>
            <a:rect l="l" t="t" r="r" b="b"/>
            <a:pathLst>
              <a:path w="260603" h="259079">
                <a:moveTo>
                  <a:pt x="0" y="129539"/>
                </a:moveTo>
                <a:lnTo>
                  <a:pt x="820" y="114914"/>
                </a:lnTo>
                <a:lnTo>
                  <a:pt x="3224" y="100764"/>
                </a:lnTo>
                <a:lnTo>
                  <a:pt x="7122" y="87179"/>
                </a:lnTo>
                <a:lnTo>
                  <a:pt x="12426" y="74246"/>
                </a:lnTo>
                <a:lnTo>
                  <a:pt x="19047" y="62054"/>
                </a:lnTo>
                <a:lnTo>
                  <a:pt x="26898" y="50690"/>
                </a:lnTo>
                <a:lnTo>
                  <a:pt x="35890" y="40243"/>
                </a:lnTo>
                <a:lnTo>
                  <a:pt x="45935" y="30800"/>
                </a:lnTo>
                <a:lnTo>
                  <a:pt x="56944" y="22451"/>
                </a:lnTo>
                <a:lnTo>
                  <a:pt x="68830" y="15282"/>
                </a:lnTo>
                <a:lnTo>
                  <a:pt x="81503" y="9383"/>
                </a:lnTo>
                <a:lnTo>
                  <a:pt x="94876" y="4840"/>
                </a:lnTo>
                <a:lnTo>
                  <a:pt x="108859" y="1743"/>
                </a:lnTo>
                <a:lnTo>
                  <a:pt x="123366" y="180"/>
                </a:lnTo>
                <a:lnTo>
                  <a:pt x="130301" y="0"/>
                </a:lnTo>
                <a:lnTo>
                  <a:pt x="145022" y="816"/>
                </a:lnTo>
                <a:lnTo>
                  <a:pt x="159261" y="3207"/>
                </a:lnTo>
                <a:lnTo>
                  <a:pt x="172930" y="7085"/>
                </a:lnTo>
                <a:lnTo>
                  <a:pt x="185942" y="12361"/>
                </a:lnTo>
                <a:lnTo>
                  <a:pt x="198206" y="18947"/>
                </a:lnTo>
                <a:lnTo>
                  <a:pt x="209636" y="26756"/>
                </a:lnTo>
                <a:lnTo>
                  <a:pt x="220143" y="35698"/>
                </a:lnTo>
                <a:lnTo>
                  <a:pt x="229638" y="45687"/>
                </a:lnTo>
                <a:lnTo>
                  <a:pt x="238033" y="56633"/>
                </a:lnTo>
                <a:lnTo>
                  <a:pt x="245241" y="68449"/>
                </a:lnTo>
                <a:lnTo>
                  <a:pt x="251172" y="81047"/>
                </a:lnTo>
                <a:lnTo>
                  <a:pt x="255738" y="94338"/>
                </a:lnTo>
                <a:lnTo>
                  <a:pt x="258851" y="108235"/>
                </a:lnTo>
                <a:lnTo>
                  <a:pt x="260422" y="122649"/>
                </a:lnTo>
                <a:lnTo>
                  <a:pt x="260603" y="129539"/>
                </a:lnTo>
                <a:lnTo>
                  <a:pt x="259783" y="144165"/>
                </a:lnTo>
                <a:lnTo>
                  <a:pt x="257379" y="158315"/>
                </a:lnTo>
                <a:lnTo>
                  <a:pt x="253481" y="171900"/>
                </a:lnTo>
                <a:lnTo>
                  <a:pt x="248177" y="184833"/>
                </a:lnTo>
                <a:lnTo>
                  <a:pt x="241556" y="197025"/>
                </a:lnTo>
                <a:lnTo>
                  <a:pt x="233705" y="208389"/>
                </a:lnTo>
                <a:lnTo>
                  <a:pt x="224713" y="218836"/>
                </a:lnTo>
                <a:lnTo>
                  <a:pt x="214668" y="228279"/>
                </a:lnTo>
                <a:lnTo>
                  <a:pt x="203659" y="236628"/>
                </a:lnTo>
                <a:lnTo>
                  <a:pt x="191773" y="243797"/>
                </a:lnTo>
                <a:lnTo>
                  <a:pt x="179100" y="249696"/>
                </a:lnTo>
                <a:lnTo>
                  <a:pt x="165727" y="254239"/>
                </a:lnTo>
                <a:lnTo>
                  <a:pt x="151744" y="257336"/>
                </a:lnTo>
                <a:lnTo>
                  <a:pt x="137237" y="258899"/>
                </a:lnTo>
                <a:lnTo>
                  <a:pt x="130301" y="259079"/>
                </a:lnTo>
                <a:lnTo>
                  <a:pt x="115581" y="258263"/>
                </a:lnTo>
                <a:lnTo>
                  <a:pt x="101342" y="255872"/>
                </a:lnTo>
                <a:lnTo>
                  <a:pt x="87673" y="251994"/>
                </a:lnTo>
                <a:lnTo>
                  <a:pt x="74661" y="246718"/>
                </a:lnTo>
                <a:lnTo>
                  <a:pt x="62397" y="240132"/>
                </a:lnTo>
                <a:lnTo>
                  <a:pt x="50967" y="232323"/>
                </a:lnTo>
                <a:lnTo>
                  <a:pt x="40460" y="223381"/>
                </a:lnTo>
                <a:lnTo>
                  <a:pt x="30965" y="213392"/>
                </a:lnTo>
                <a:lnTo>
                  <a:pt x="22570" y="202446"/>
                </a:lnTo>
                <a:lnTo>
                  <a:pt x="15362" y="190630"/>
                </a:lnTo>
                <a:lnTo>
                  <a:pt x="9431" y="178032"/>
                </a:lnTo>
                <a:lnTo>
                  <a:pt x="4865" y="164741"/>
                </a:lnTo>
                <a:lnTo>
                  <a:pt x="1752" y="150844"/>
                </a:lnTo>
                <a:lnTo>
                  <a:pt x="181" y="136430"/>
                </a:lnTo>
                <a:lnTo>
                  <a:pt x="0" y="129539"/>
                </a:lnTo>
                <a:close/>
              </a:path>
            </a:pathLst>
          </a:custGeom>
          <a:ln w="3048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6771132"/>
            <a:ext cx="12192000" cy="86866"/>
          </a:xfrm>
          <a:custGeom>
            <a:avLst/>
            <a:gdLst/>
            <a:ahLst/>
            <a:cxnLst/>
            <a:rect l="l" t="t" r="r" b="b"/>
            <a:pathLst>
              <a:path w="12192000" h="86866">
                <a:moveTo>
                  <a:pt x="12192000" y="86866"/>
                </a:moveTo>
                <a:lnTo>
                  <a:pt x="12192000" y="0"/>
                </a:lnTo>
                <a:lnTo>
                  <a:pt x="0" y="0"/>
                </a:lnTo>
                <a:lnTo>
                  <a:pt x="0" y="86866"/>
                </a:lnTo>
                <a:lnTo>
                  <a:pt x="12192000" y="8686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12192000" cy="86868"/>
          </a:xfrm>
          <a:custGeom>
            <a:avLst/>
            <a:gdLst/>
            <a:ahLst/>
            <a:cxnLst/>
            <a:rect l="l" t="t" r="r" b="b"/>
            <a:pathLst>
              <a:path w="12192000" h="86868">
                <a:moveTo>
                  <a:pt x="0" y="86868"/>
                </a:moveTo>
                <a:lnTo>
                  <a:pt x="12192000" y="86868"/>
                </a:lnTo>
                <a:lnTo>
                  <a:pt x="12192000" y="0"/>
                </a:lnTo>
                <a:lnTo>
                  <a:pt x="0" y="0"/>
                </a:lnTo>
                <a:lnTo>
                  <a:pt x="0" y="868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0"/>
            <a:ext cx="86867" cy="6857997"/>
          </a:xfrm>
          <a:custGeom>
            <a:avLst/>
            <a:gdLst/>
            <a:ahLst/>
            <a:cxnLst/>
            <a:rect l="l" t="t" r="r" b="b"/>
            <a:pathLst>
              <a:path w="86867" h="6857997">
                <a:moveTo>
                  <a:pt x="86867" y="6857997"/>
                </a:moveTo>
                <a:lnTo>
                  <a:pt x="86867" y="0"/>
                </a:lnTo>
                <a:lnTo>
                  <a:pt x="0" y="0"/>
                </a:lnTo>
                <a:lnTo>
                  <a:pt x="0" y="6857997"/>
                </a:lnTo>
                <a:lnTo>
                  <a:pt x="86867" y="685799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105132" y="0"/>
            <a:ext cx="86868" cy="6857996"/>
          </a:xfrm>
          <a:custGeom>
            <a:avLst/>
            <a:gdLst/>
            <a:ahLst/>
            <a:cxnLst/>
            <a:rect l="l" t="t" r="r" b="b"/>
            <a:pathLst>
              <a:path w="86868" h="6857996">
                <a:moveTo>
                  <a:pt x="86868" y="6857996"/>
                </a:moveTo>
                <a:lnTo>
                  <a:pt x="86868" y="0"/>
                </a:lnTo>
                <a:lnTo>
                  <a:pt x="0" y="0"/>
                </a:lnTo>
                <a:lnTo>
                  <a:pt x="0" y="6857996"/>
                </a:lnTo>
                <a:lnTo>
                  <a:pt x="86868" y="685799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927717" y="790066"/>
            <a:ext cx="458597" cy="313436"/>
          </a:xfrm>
          <a:custGeom>
            <a:avLst/>
            <a:gdLst/>
            <a:ahLst/>
            <a:cxnLst/>
            <a:rect l="l" t="t" r="r" b="b"/>
            <a:pathLst>
              <a:path w="458597" h="313436">
                <a:moveTo>
                  <a:pt x="458597" y="0"/>
                </a:moveTo>
                <a:lnTo>
                  <a:pt x="378332" y="313436"/>
                </a:lnTo>
                <a:lnTo>
                  <a:pt x="0" y="176403"/>
                </a:lnTo>
                <a:lnTo>
                  <a:pt x="458597" y="0"/>
                </a:lnTo>
                <a:close/>
              </a:path>
            </a:pathLst>
          </a:custGeom>
          <a:ln w="127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415016" y="1139825"/>
            <a:ext cx="332866" cy="184023"/>
          </a:xfrm>
          <a:custGeom>
            <a:avLst/>
            <a:gdLst/>
            <a:ahLst/>
            <a:cxnLst/>
            <a:rect l="l" t="t" r="r" b="b"/>
            <a:pathLst>
              <a:path w="332866" h="184023">
                <a:moveTo>
                  <a:pt x="332866" y="0"/>
                </a:moveTo>
                <a:lnTo>
                  <a:pt x="213486" y="184023"/>
                </a:lnTo>
                <a:lnTo>
                  <a:pt x="0" y="14097"/>
                </a:lnTo>
                <a:lnTo>
                  <a:pt x="332866" y="0"/>
                </a:lnTo>
                <a:close/>
              </a:path>
            </a:pathLst>
          </a:custGeom>
          <a:ln w="127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454767" y="867663"/>
            <a:ext cx="245999" cy="168021"/>
          </a:xfrm>
          <a:custGeom>
            <a:avLst/>
            <a:gdLst/>
            <a:ahLst/>
            <a:cxnLst/>
            <a:rect l="l" t="t" r="r" b="b"/>
            <a:pathLst>
              <a:path w="245999" h="168021">
                <a:moveTo>
                  <a:pt x="245999" y="0"/>
                </a:moveTo>
                <a:lnTo>
                  <a:pt x="202946" y="168021"/>
                </a:lnTo>
                <a:lnTo>
                  <a:pt x="0" y="94614"/>
                </a:lnTo>
                <a:lnTo>
                  <a:pt x="245999" y="0"/>
                </a:lnTo>
                <a:close/>
              </a:path>
            </a:pathLst>
          </a:custGeom>
          <a:ln w="12699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807192" y="1041400"/>
            <a:ext cx="223138" cy="137795"/>
          </a:xfrm>
          <a:custGeom>
            <a:avLst/>
            <a:gdLst/>
            <a:ahLst/>
            <a:cxnLst/>
            <a:rect l="l" t="t" r="r" b="b"/>
            <a:pathLst>
              <a:path w="223138" h="137795">
                <a:moveTo>
                  <a:pt x="223138" y="0"/>
                </a:moveTo>
                <a:lnTo>
                  <a:pt x="163194" y="137795"/>
                </a:lnTo>
                <a:lnTo>
                  <a:pt x="0" y="46989"/>
                </a:lnTo>
                <a:lnTo>
                  <a:pt x="223138" y="0"/>
                </a:lnTo>
                <a:close/>
              </a:path>
            </a:pathLst>
          </a:custGeom>
          <a:ln w="127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901172" y="609473"/>
            <a:ext cx="186435" cy="151891"/>
          </a:xfrm>
          <a:custGeom>
            <a:avLst/>
            <a:gdLst/>
            <a:ahLst/>
            <a:cxnLst/>
            <a:rect l="l" t="t" r="r" b="b"/>
            <a:pathLst>
              <a:path w="186435" h="151891">
                <a:moveTo>
                  <a:pt x="181228" y="0"/>
                </a:moveTo>
                <a:lnTo>
                  <a:pt x="186435" y="150113"/>
                </a:lnTo>
                <a:lnTo>
                  <a:pt x="54991" y="151891"/>
                </a:lnTo>
                <a:lnTo>
                  <a:pt x="0" y="138684"/>
                </a:lnTo>
                <a:lnTo>
                  <a:pt x="181228" y="0"/>
                </a:lnTo>
                <a:close/>
              </a:path>
            </a:pathLst>
          </a:custGeom>
          <a:ln w="127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301095" y="1294257"/>
            <a:ext cx="170179" cy="98678"/>
          </a:xfrm>
          <a:custGeom>
            <a:avLst/>
            <a:gdLst/>
            <a:ahLst/>
            <a:cxnLst/>
            <a:rect l="l" t="t" r="r" b="b"/>
            <a:pathLst>
              <a:path w="170179" h="98678">
                <a:moveTo>
                  <a:pt x="170179" y="11810"/>
                </a:moveTo>
                <a:lnTo>
                  <a:pt x="98805" y="98678"/>
                </a:lnTo>
                <a:lnTo>
                  <a:pt x="24256" y="34670"/>
                </a:lnTo>
                <a:lnTo>
                  <a:pt x="0" y="0"/>
                </a:lnTo>
                <a:lnTo>
                  <a:pt x="170179" y="11810"/>
                </a:lnTo>
                <a:close/>
              </a:path>
            </a:pathLst>
          </a:custGeom>
          <a:ln w="12700">
            <a:solidFill>
              <a:srgbClr val="297C5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522075" y="463803"/>
            <a:ext cx="182245" cy="183261"/>
          </a:xfrm>
          <a:custGeom>
            <a:avLst/>
            <a:gdLst/>
            <a:ahLst/>
            <a:cxnLst/>
            <a:rect l="l" t="t" r="r" b="b"/>
            <a:pathLst>
              <a:path w="182245" h="183261">
                <a:moveTo>
                  <a:pt x="135763" y="0"/>
                </a:moveTo>
                <a:lnTo>
                  <a:pt x="182245" y="142875"/>
                </a:lnTo>
                <a:lnTo>
                  <a:pt x="56515" y="180848"/>
                </a:lnTo>
                <a:lnTo>
                  <a:pt x="0" y="183261"/>
                </a:lnTo>
                <a:lnTo>
                  <a:pt x="135763" y="0"/>
                </a:lnTo>
                <a:close/>
              </a:path>
            </a:pathLst>
          </a:custGeom>
          <a:ln w="12699">
            <a:solidFill>
              <a:srgbClr val="297C5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192002" y="898271"/>
            <a:ext cx="226187" cy="132461"/>
          </a:xfrm>
          <a:custGeom>
            <a:avLst/>
            <a:gdLst/>
            <a:ahLst/>
            <a:cxnLst/>
            <a:rect l="l" t="t" r="r" b="b"/>
            <a:pathLst>
              <a:path w="226187" h="132461">
                <a:moveTo>
                  <a:pt x="226187" y="0"/>
                </a:moveTo>
                <a:lnTo>
                  <a:pt x="155575" y="132461"/>
                </a:lnTo>
                <a:lnTo>
                  <a:pt x="0" y="29082"/>
                </a:lnTo>
                <a:lnTo>
                  <a:pt x="226187" y="0"/>
                </a:lnTo>
                <a:close/>
              </a:path>
            </a:pathLst>
          </a:custGeom>
          <a:ln w="127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411458" y="1086103"/>
            <a:ext cx="224155" cy="136525"/>
          </a:xfrm>
          <a:custGeom>
            <a:avLst/>
            <a:gdLst/>
            <a:ahLst/>
            <a:cxnLst/>
            <a:rect l="l" t="t" r="r" b="b"/>
            <a:pathLst>
              <a:path w="224155" h="136525">
                <a:moveTo>
                  <a:pt x="224155" y="0"/>
                </a:moveTo>
                <a:lnTo>
                  <a:pt x="161417" y="136525"/>
                </a:lnTo>
                <a:lnTo>
                  <a:pt x="43180" y="78994"/>
                </a:lnTo>
                <a:lnTo>
                  <a:pt x="0" y="42418"/>
                </a:lnTo>
                <a:lnTo>
                  <a:pt x="224155" y="0"/>
                </a:lnTo>
                <a:close/>
              </a:path>
            </a:pathLst>
          </a:custGeom>
          <a:ln w="12700">
            <a:solidFill>
              <a:srgbClr val="297C5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92411" y="1117600"/>
            <a:ext cx="557530" cy="638937"/>
          </a:xfrm>
          <a:custGeom>
            <a:avLst/>
            <a:gdLst/>
            <a:ahLst/>
            <a:cxnLst/>
            <a:rect l="l" t="t" r="r" b="b"/>
            <a:pathLst>
              <a:path w="557530" h="638937">
                <a:moveTo>
                  <a:pt x="557530" y="258445"/>
                </a:moveTo>
                <a:lnTo>
                  <a:pt x="306578" y="638937"/>
                </a:lnTo>
                <a:lnTo>
                  <a:pt x="0" y="0"/>
                </a:lnTo>
                <a:lnTo>
                  <a:pt x="557530" y="258445"/>
                </a:lnTo>
                <a:close/>
              </a:path>
            </a:pathLst>
          </a:custGeom>
          <a:ln w="12700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639044" y="1444752"/>
            <a:ext cx="316991" cy="233172"/>
          </a:xfrm>
          <a:custGeom>
            <a:avLst/>
            <a:gdLst/>
            <a:ahLst/>
            <a:cxnLst/>
            <a:rect l="l" t="t" r="r" b="b"/>
            <a:pathLst>
              <a:path w="316991" h="233172">
                <a:moveTo>
                  <a:pt x="316991" y="102488"/>
                </a:moveTo>
                <a:lnTo>
                  <a:pt x="140970" y="233172"/>
                </a:lnTo>
                <a:lnTo>
                  <a:pt x="0" y="0"/>
                </a:lnTo>
                <a:lnTo>
                  <a:pt x="316991" y="102488"/>
                </a:lnTo>
                <a:close/>
              </a:path>
            </a:pathLst>
          </a:custGeom>
          <a:ln w="12192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268202" y="1748409"/>
            <a:ext cx="170179" cy="98678"/>
          </a:xfrm>
          <a:custGeom>
            <a:avLst/>
            <a:gdLst/>
            <a:ahLst/>
            <a:cxnLst/>
            <a:rect l="l" t="t" r="r" b="b"/>
            <a:pathLst>
              <a:path w="170179" h="98678">
                <a:moveTo>
                  <a:pt x="170179" y="11811"/>
                </a:moveTo>
                <a:lnTo>
                  <a:pt x="98932" y="98678"/>
                </a:lnTo>
                <a:lnTo>
                  <a:pt x="24256" y="34670"/>
                </a:lnTo>
                <a:lnTo>
                  <a:pt x="0" y="0"/>
                </a:lnTo>
                <a:lnTo>
                  <a:pt x="170179" y="11811"/>
                </a:lnTo>
                <a:close/>
              </a:path>
            </a:pathLst>
          </a:custGeom>
          <a:ln w="12700">
            <a:solidFill>
              <a:srgbClr val="297C5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106914" y="1810385"/>
            <a:ext cx="265049" cy="267080"/>
          </a:xfrm>
          <a:custGeom>
            <a:avLst/>
            <a:gdLst/>
            <a:ahLst/>
            <a:cxnLst/>
            <a:rect l="l" t="t" r="r" b="b"/>
            <a:pathLst>
              <a:path w="265049" h="267080">
                <a:moveTo>
                  <a:pt x="265049" y="201802"/>
                </a:moveTo>
                <a:lnTo>
                  <a:pt x="55625" y="267080"/>
                </a:lnTo>
                <a:lnTo>
                  <a:pt x="0" y="0"/>
                </a:lnTo>
                <a:lnTo>
                  <a:pt x="265049" y="201802"/>
                </a:lnTo>
                <a:close/>
              </a:path>
            </a:pathLst>
          </a:custGeom>
          <a:ln w="12699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369802" y="2240534"/>
            <a:ext cx="145669" cy="132968"/>
          </a:xfrm>
          <a:custGeom>
            <a:avLst/>
            <a:gdLst/>
            <a:ahLst/>
            <a:cxnLst/>
            <a:rect l="l" t="t" r="r" b="b"/>
            <a:pathLst>
              <a:path w="145669" h="132968">
                <a:moveTo>
                  <a:pt x="145669" y="88645"/>
                </a:moveTo>
                <a:lnTo>
                  <a:pt x="42545" y="132968"/>
                </a:lnTo>
                <a:lnTo>
                  <a:pt x="5588" y="41910"/>
                </a:lnTo>
                <a:lnTo>
                  <a:pt x="0" y="0"/>
                </a:lnTo>
                <a:lnTo>
                  <a:pt x="145669" y="88645"/>
                </a:lnTo>
                <a:close/>
              </a:path>
            </a:pathLst>
          </a:custGeom>
          <a:ln w="127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497056" y="6155436"/>
            <a:ext cx="431292" cy="431292"/>
          </a:xfrm>
          <a:custGeom>
            <a:avLst/>
            <a:gdLst/>
            <a:ahLst/>
            <a:cxnLst/>
            <a:rect l="l" t="t" r="r" b="b"/>
            <a:pathLst>
              <a:path w="431292" h="431291">
                <a:moveTo>
                  <a:pt x="0" y="215645"/>
                </a:moveTo>
                <a:lnTo>
                  <a:pt x="714" y="197959"/>
                </a:lnTo>
                <a:lnTo>
                  <a:pt x="2821" y="180666"/>
                </a:lnTo>
                <a:lnTo>
                  <a:pt x="6265" y="163822"/>
                </a:lnTo>
                <a:lnTo>
                  <a:pt x="10991" y="147484"/>
                </a:lnTo>
                <a:lnTo>
                  <a:pt x="16942" y="131705"/>
                </a:lnTo>
                <a:lnTo>
                  <a:pt x="24064" y="116543"/>
                </a:lnTo>
                <a:lnTo>
                  <a:pt x="32302" y="102051"/>
                </a:lnTo>
                <a:lnTo>
                  <a:pt x="41599" y="88287"/>
                </a:lnTo>
                <a:lnTo>
                  <a:pt x="51900" y="75304"/>
                </a:lnTo>
                <a:lnTo>
                  <a:pt x="63150" y="63160"/>
                </a:lnTo>
                <a:lnTo>
                  <a:pt x="75294" y="51908"/>
                </a:lnTo>
                <a:lnTo>
                  <a:pt x="88276" y="41606"/>
                </a:lnTo>
                <a:lnTo>
                  <a:pt x="102040" y="32308"/>
                </a:lnTo>
                <a:lnTo>
                  <a:pt x="116531" y="24069"/>
                </a:lnTo>
                <a:lnTo>
                  <a:pt x="131695" y="16946"/>
                </a:lnTo>
                <a:lnTo>
                  <a:pt x="147474" y="10993"/>
                </a:lnTo>
                <a:lnTo>
                  <a:pt x="163814" y="6267"/>
                </a:lnTo>
                <a:lnTo>
                  <a:pt x="180660" y="2822"/>
                </a:lnTo>
                <a:lnTo>
                  <a:pt x="197955" y="714"/>
                </a:lnTo>
                <a:lnTo>
                  <a:pt x="215646" y="0"/>
                </a:lnTo>
                <a:lnTo>
                  <a:pt x="233336" y="714"/>
                </a:lnTo>
                <a:lnTo>
                  <a:pt x="250631" y="2822"/>
                </a:lnTo>
                <a:lnTo>
                  <a:pt x="267477" y="6267"/>
                </a:lnTo>
                <a:lnTo>
                  <a:pt x="283817" y="10993"/>
                </a:lnTo>
                <a:lnTo>
                  <a:pt x="299596" y="16946"/>
                </a:lnTo>
                <a:lnTo>
                  <a:pt x="314760" y="24069"/>
                </a:lnTo>
                <a:lnTo>
                  <a:pt x="329251" y="32308"/>
                </a:lnTo>
                <a:lnTo>
                  <a:pt x="343015" y="41606"/>
                </a:lnTo>
                <a:lnTo>
                  <a:pt x="355997" y="51908"/>
                </a:lnTo>
                <a:lnTo>
                  <a:pt x="368141" y="63160"/>
                </a:lnTo>
                <a:lnTo>
                  <a:pt x="379391" y="75304"/>
                </a:lnTo>
                <a:lnTo>
                  <a:pt x="389692" y="88287"/>
                </a:lnTo>
                <a:lnTo>
                  <a:pt x="398989" y="102051"/>
                </a:lnTo>
                <a:lnTo>
                  <a:pt x="407227" y="116543"/>
                </a:lnTo>
                <a:lnTo>
                  <a:pt x="414349" y="131705"/>
                </a:lnTo>
                <a:lnTo>
                  <a:pt x="420300" y="147484"/>
                </a:lnTo>
                <a:lnTo>
                  <a:pt x="425026" y="163822"/>
                </a:lnTo>
                <a:lnTo>
                  <a:pt x="428470" y="180666"/>
                </a:lnTo>
                <a:lnTo>
                  <a:pt x="430577" y="197959"/>
                </a:lnTo>
                <a:lnTo>
                  <a:pt x="431292" y="215645"/>
                </a:lnTo>
                <a:lnTo>
                  <a:pt x="430577" y="233332"/>
                </a:lnTo>
                <a:lnTo>
                  <a:pt x="428470" y="250625"/>
                </a:lnTo>
                <a:lnTo>
                  <a:pt x="425026" y="267469"/>
                </a:lnTo>
                <a:lnTo>
                  <a:pt x="420300" y="283807"/>
                </a:lnTo>
                <a:lnTo>
                  <a:pt x="414349" y="299586"/>
                </a:lnTo>
                <a:lnTo>
                  <a:pt x="407227" y="314748"/>
                </a:lnTo>
                <a:lnTo>
                  <a:pt x="398989" y="329240"/>
                </a:lnTo>
                <a:lnTo>
                  <a:pt x="389692" y="343004"/>
                </a:lnTo>
                <a:lnTo>
                  <a:pt x="379391" y="355987"/>
                </a:lnTo>
                <a:lnTo>
                  <a:pt x="368141" y="368131"/>
                </a:lnTo>
                <a:lnTo>
                  <a:pt x="355997" y="379383"/>
                </a:lnTo>
                <a:lnTo>
                  <a:pt x="343015" y="389685"/>
                </a:lnTo>
                <a:lnTo>
                  <a:pt x="329251" y="398983"/>
                </a:lnTo>
                <a:lnTo>
                  <a:pt x="314760" y="407222"/>
                </a:lnTo>
                <a:lnTo>
                  <a:pt x="299596" y="414345"/>
                </a:lnTo>
                <a:lnTo>
                  <a:pt x="283817" y="420298"/>
                </a:lnTo>
                <a:lnTo>
                  <a:pt x="267477" y="425024"/>
                </a:lnTo>
                <a:lnTo>
                  <a:pt x="250631" y="428469"/>
                </a:lnTo>
                <a:lnTo>
                  <a:pt x="233336" y="430577"/>
                </a:lnTo>
                <a:lnTo>
                  <a:pt x="215646" y="431291"/>
                </a:lnTo>
                <a:lnTo>
                  <a:pt x="197955" y="430577"/>
                </a:lnTo>
                <a:lnTo>
                  <a:pt x="180660" y="428469"/>
                </a:lnTo>
                <a:lnTo>
                  <a:pt x="163814" y="425024"/>
                </a:lnTo>
                <a:lnTo>
                  <a:pt x="147474" y="420298"/>
                </a:lnTo>
                <a:lnTo>
                  <a:pt x="131695" y="414345"/>
                </a:lnTo>
                <a:lnTo>
                  <a:pt x="116531" y="407222"/>
                </a:lnTo>
                <a:lnTo>
                  <a:pt x="102040" y="398983"/>
                </a:lnTo>
                <a:lnTo>
                  <a:pt x="88276" y="389685"/>
                </a:lnTo>
                <a:lnTo>
                  <a:pt x="75294" y="379383"/>
                </a:lnTo>
                <a:lnTo>
                  <a:pt x="63150" y="368131"/>
                </a:lnTo>
                <a:lnTo>
                  <a:pt x="51900" y="355987"/>
                </a:lnTo>
                <a:lnTo>
                  <a:pt x="41599" y="343004"/>
                </a:lnTo>
                <a:lnTo>
                  <a:pt x="32302" y="329240"/>
                </a:lnTo>
                <a:lnTo>
                  <a:pt x="24064" y="314748"/>
                </a:lnTo>
                <a:lnTo>
                  <a:pt x="16942" y="299586"/>
                </a:lnTo>
                <a:lnTo>
                  <a:pt x="10991" y="283807"/>
                </a:lnTo>
                <a:lnTo>
                  <a:pt x="6265" y="267469"/>
                </a:lnTo>
                <a:lnTo>
                  <a:pt x="2821" y="250625"/>
                </a:lnTo>
                <a:lnTo>
                  <a:pt x="714" y="233332"/>
                </a:lnTo>
                <a:lnTo>
                  <a:pt x="0" y="215645"/>
                </a:lnTo>
                <a:close/>
              </a:path>
            </a:pathLst>
          </a:custGeom>
          <a:ln w="3048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33988" y="3228441"/>
            <a:ext cx="1505711" cy="1505712"/>
          </a:xfrm>
          <a:custGeom>
            <a:avLst/>
            <a:gdLst/>
            <a:ahLst/>
            <a:cxnLst/>
            <a:rect l="l" t="t" r="r" b="b"/>
            <a:pathLst>
              <a:path w="1505711" h="1505712">
                <a:moveTo>
                  <a:pt x="0" y="752856"/>
                </a:moveTo>
                <a:lnTo>
                  <a:pt x="2495" y="814602"/>
                </a:lnTo>
                <a:lnTo>
                  <a:pt x="9853" y="874974"/>
                </a:lnTo>
                <a:lnTo>
                  <a:pt x="21879" y="933778"/>
                </a:lnTo>
                <a:lnTo>
                  <a:pt x="38380" y="990819"/>
                </a:lnTo>
                <a:lnTo>
                  <a:pt x="59162" y="1045904"/>
                </a:lnTo>
                <a:lnTo>
                  <a:pt x="84031" y="1098839"/>
                </a:lnTo>
                <a:lnTo>
                  <a:pt x="112793" y="1149431"/>
                </a:lnTo>
                <a:lnTo>
                  <a:pt x="145255" y="1197486"/>
                </a:lnTo>
                <a:lnTo>
                  <a:pt x="181223" y="1242809"/>
                </a:lnTo>
                <a:lnTo>
                  <a:pt x="220503" y="1285208"/>
                </a:lnTo>
                <a:lnTo>
                  <a:pt x="262902" y="1324488"/>
                </a:lnTo>
                <a:lnTo>
                  <a:pt x="308225" y="1360456"/>
                </a:lnTo>
                <a:lnTo>
                  <a:pt x="356280" y="1392918"/>
                </a:lnTo>
                <a:lnTo>
                  <a:pt x="406872" y="1421680"/>
                </a:lnTo>
                <a:lnTo>
                  <a:pt x="459807" y="1446549"/>
                </a:lnTo>
                <a:lnTo>
                  <a:pt x="514892" y="1467331"/>
                </a:lnTo>
                <a:lnTo>
                  <a:pt x="571933" y="1483832"/>
                </a:lnTo>
                <a:lnTo>
                  <a:pt x="630737" y="1495858"/>
                </a:lnTo>
                <a:lnTo>
                  <a:pt x="691109" y="1503216"/>
                </a:lnTo>
                <a:lnTo>
                  <a:pt x="752855" y="1505712"/>
                </a:lnTo>
                <a:lnTo>
                  <a:pt x="814602" y="1503216"/>
                </a:lnTo>
                <a:lnTo>
                  <a:pt x="874974" y="1495858"/>
                </a:lnTo>
                <a:lnTo>
                  <a:pt x="933778" y="1483832"/>
                </a:lnTo>
                <a:lnTo>
                  <a:pt x="990819" y="1467331"/>
                </a:lnTo>
                <a:lnTo>
                  <a:pt x="1045904" y="1446549"/>
                </a:lnTo>
                <a:lnTo>
                  <a:pt x="1098839" y="1421680"/>
                </a:lnTo>
                <a:lnTo>
                  <a:pt x="1149431" y="1392918"/>
                </a:lnTo>
                <a:lnTo>
                  <a:pt x="1197486" y="1360456"/>
                </a:lnTo>
                <a:lnTo>
                  <a:pt x="1242809" y="1324488"/>
                </a:lnTo>
                <a:lnTo>
                  <a:pt x="1285208" y="1285208"/>
                </a:lnTo>
                <a:lnTo>
                  <a:pt x="1324488" y="1242809"/>
                </a:lnTo>
                <a:lnTo>
                  <a:pt x="1360456" y="1197486"/>
                </a:lnTo>
                <a:lnTo>
                  <a:pt x="1392918" y="1149431"/>
                </a:lnTo>
                <a:lnTo>
                  <a:pt x="1421680" y="1098839"/>
                </a:lnTo>
                <a:lnTo>
                  <a:pt x="1446549" y="1045904"/>
                </a:lnTo>
                <a:lnTo>
                  <a:pt x="1467331" y="990819"/>
                </a:lnTo>
                <a:lnTo>
                  <a:pt x="1483832" y="933778"/>
                </a:lnTo>
                <a:lnTo>
                  <a:pt x="1495858" y="874974"/>
                </a:lnTo>
                <a:lnTo>
                  <a:pt x="1503216" y="814602"/>
                </a:lnTo>
                <a:lnTo>
                  <a:pt x="1505711" y="752856"/>
                </a:lnTo>
                <a:lnTo>
                  <a:pt x="1503216" y="691109"/>
                </a:lnTo>
                <a:lnTo>
                  <a:pt x="1495858" y="630737"/>
                </a:lnTo>
                <a:lnTo>
                  <a:pt x="1483832" y="571933"/>
                </a:lnTo>
                <a:lnTo>
                  <a:pt x="1467331" y="514892"/>
                </a:lnTo>
                <a:lnTo>
                  <a:pt x="1446549" y="459807"/>
                </a:lnTo>
                <a:lnTo>
                  <a:pt x="1421680" y="406872"/>
                </a:lnTo>
                <a:lnTo>
                  <a:pt x="1392918" y="356280"/>
                </a:lnTo>
                <a:lnTo>
                  <a:pt x="1360456" y="308225"/>
                </a:lnTo>
                <a:lnTo>
                  <a:pt x="1324488" y="262902"/>
                </a:lnTo>
                <a:lnTo>
                  <a:pt x="1285208" y="220503"/>
                </a:lnTo>
                <a:lnTo>
                  <a:pt x="1242809" y="181223"/>
                </a:lnTo>
                <a:lnTo>
                  <a:pt x="1197486" y="145255"/>
                </a:lnTo>
                <a:lnTo>
                  <a:pt x="1149431" y="112793"/>
                </a:lnTo>
                <a:lnTo>
                  <a:pt x="1098839" y="84031"/>
                </a:lnTo>
                <a:lnTo>
                  <a:pt x="1045904" y="59162"/>
                </a:lnTo>
                <a:lnTo>
                  <a:pt x="990819" y="38380"/>
                </a:lnTo>
                <a:lnTo>
                  <a:pt x="933778" y="21879"/>
                </a:lnTo>
                <a:lnTo>
                  <a:pt x="874974" y="9853"/>
                </a:lnTo>
                <a:lnTo>
                  <a:pt x="814602" y="2495"/>
                </a:lnTo>
                <a:lnTo>
                  <a:pt x="752855" y="0"/>
                </a:lnTo>
                <a:lnTo>
                  <a:pt x="691109" y="2495"/>
                </a:lnTo>
                <a:lnTo>
                  <a:pt x="630737" y="9853"/>
                </a:lnTo>
                <a:lnTo>
                  <a:pt x="571933" y="21879"/>
                </a:lnTo>
                <a:lnTo>
                  <a:pt x="514892" y="38380"/>
                </a:lnTo>
                <a:lnTo>
                  <a:pt x="459807" y="59162"/>
                </a:lnTo>
                <a:lnTo>
                  <a:pt x="406872" y="84031"/>
                </a:lnTo>
                <a:lnTo>
                  <a:pt x="356280" y="112793"/>
                </a:lnTo>
                <a:lnTo>
                  <a:pt x="308225" y="145255"/>
                </a:lnTo>
                <a:lnTo>
                  <a:pt x="262902" y="181223"/>
                </a:lnTo>
                <a:lnTo>
                  <a:pt x="220503" y="220503"/>
                </a:lnTo>
                <a:lnTo>
                  <a:pt x="181223" y="262902"/>
                </a:lnTo>
                <a:lnTo>
                  <a:pt x="145255" y="308225"/>
                </a:lnTo>
                <a:lnTo>
                  <a:pt x="112793" y="356280"/>
                </a:lnTo>
                <a:lnTo>
                  <a:pt x="84031" y="406872"/>
                </a:lnTo>
                <a:lnTo>
                  <a:pt x="59162" y="459807"/>
                </a:lnTo>
                <a:lnTo>
                  <a:pt x="38380" y="514892"/>
                </a:lnTo>
                <a:lnTo>
                  <a:pt x="21879" y="571933"/>
                </a:lnTo>
                <a:lnTo>
                  <a:pt x="9853" y="630737"/>
                </a:lnTo>
                <a:lnTo>
                  <a:pt x="2495" y="691109"/>
                </a:lnTo>
                <a:lnTo>
                  <a:pt x="0" y="75285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238744" y="2602991"/>
            <a:ext cx="1505711" cy="1505712"/>
          </a:xfrm>
          <a:custGeom>
            <a:avLst/>
            <a:gdLst/>
            <a:ahLst/>
            <a:cxnLst/>
            <a:rect l="l" t="t" r="r" b="b"/>
            <a:pathLst>
              <a:path w="1505711" h="1505712">
                <a:moveTo>
                  <a:pt x="0" y="752856"/>
                </a:moveTo>
                <a:lnTo>
                  <a:pt x="2495" y="691109"/>
                </a:lnTo>
                <a:lnTo>
                  <a:pt x="9853" y="630737"/>
                </a:lnTo>
                <a:lnTo>
                  <a:pt x="21879" y="571933"/>
                </a:lnTo>
                <a:lnTo>
                  <a:pt x="38380" y="514892"/>
                </a:lnTo>
                <a:lnTo>
                  <a:pt x="59162" y="459807"/>
                </a:lnTo>
                <a:lnTo>
                  <a:pt x="84031" y="406872"/>
                </a:lnTo>
                <a:lnTo>
                  <a:pt x="112793" y="356280"/>
                </a:lnTo>
                <a:lnTo>
                  <a:pt x="145255" y="308225"/>
                </a:lnTo>
                <a:lnTo>
                  <a:pt x="181223" y="262902"/>
                </a:lnTo>
                <a:lnTo>
                  <a:pt x="220503" y="220503"/>
                </a:lnTo>
                <a:lnTo>
                  <a:pt x="262902" y="181223"/>
                </a:lnTo>
                <a:lnTo>
                  <a:pt x="308225" y="145255"/>
                </a:lnTo>
                <a:lnTo>
                  <a:pt x="356280" y="112793"/>
                </a:lnTo>
                <a:lnTo>
                  <a:pt x="406872" y="84031"/>
                </a:lnTo>
                <a:lnTo>
                  <a:pt x="459807" y="59162"/>
                </a:lnTo>
                <a:lnTo>
                  <a:pt x="514892" y="38380"/>
                </a:lnTo>
                <a:lnTo>
                  <a:pt x="571933" y="21879"/>
                </a:lnTo>
                <a:lnTo>
                  <a:pt x="630737" y="9853"/>
                </a:lnTo>
                <a:lnTo>
                  <a:pt x="691109" y="2495"/>
                </a:lnTo>
                <a:lnTo>
                  <a:pt x="752855" y="0"/>
                </a:lnTo>
                <a:lnTo>
                  <a:pt x="814602" y="2495"/>
                </a:lnTo>
                <a:lnTo>
                  <a:pt x="874974" y="9853"/>
                </a:lnTo>
                <a:lnTo>
                  <a:pt x="933778" y="21879"/>
                </a:lnTo>
                <a:lnTo>
                  <a:pt x="990819" y="38380"/>
                </a:lnTo>
                <a:lnTo>
                  <a:pt x="1045904" y="59162"/>
                </a:lnTo>
                <a:lnTo>
                  <a:pt x="1098839" y="84031"/>
                </a:lnTo>
                <a:lnTo>
                  <a:pt x="1149431" y="112793"/>
                </a:lnTo>
                <a:lnTo>
                  <a:pt x="1197486" y="145255"/>
                </a:lnTo>
                <a:lnTo>
                  <a:pt x="1242809" y="181223"/>
                </a:lnTo>
                <a:lnTo>
                  <a:pt x="1285208" y="220503"/>
                </a:lnTo>
                <a:lnTo>
                  <a:pt x="1324488" y="262902"/>
                </a:lnTo>
                <a:lnTo>
                  <a:pt x="1360456" y="308225"/>
                </a:lnTo>
                <a:lnTo>
                  <a:pt x="1392918" y="356280"/>
                </a:lnTo>
                <a:lnTo>
                  <a:pt x="1421680" y="406872"/>
                </a:lnTo>
                <a:lnTo>
                  <a:pt x="1446549" y="459807"/>
                </a:lnTo>
                <a:lnTo>
                  <a:pt x="1467331" y="514892"/>
                </a:lnTo>
                <a:lnTo>
                  <a:pt x="1483832" y="571933"/>
                </a:lnTo>
                <a:lnTo>
                  <a:pt x="1495858" y="630737"/>
                </a:lnTo>
                <a:lnTo>
                  <a:pt x="1503216" y="691109"/>
                </a:lnTo>
                <a:lnTo>
                  <a:pt x="1505711" y="752856"/>
                </a:lnTo>
                <a:lnTo>
                  <a:pt x="1503216" y="814602"/>
                </a:lnTo>
                <a:lnTo>
                  <a:pt x="1495858" y="874974"/>
                </a:lnTo>
                <a:lnTo>
                  <a:pt x="1483832" y="933778"/>
                </a:lnTo>
                <a:lnTo>
                  <a:pt x="1467331" y="990819"/>
                </a:lnTo>
                <a:lnTo>
                  <a:pt x="1446549" y="1045904"/>
                </a:lnTo>
                <a:lnTo>
                  <a:pt x="1421680" y="1098839"/>
                </a:lnTo>
                <a:lnTo>
                  <a:pt x="1392918" y="1149431"/>
                </a:lnTo>
                <a:lnTo>
                  <a:pt x="1360456" y="1197486"/>
                </a:lnTo>
                <a:lnTo>
                  <a:pt x="1324488" y="1242809"/>
                </a:lnTo>
                <a:lnTo>
                  <a:pt x="1285208" y="1285208"/>
                </a:lnTo>
                <a:lnTo>
                  <a:pt x="1242809" y="1324488"/>
                </a:lnTo>
                <a:lnTo>
                  <a:pt x="1197486" y="1360456"/>
                </a:lnTo>
                <a:lnTo>
                  <a:pt x="1149431" y="1392918"/>
                </a:lnTo>
                <a:lnTo>
                  <a:pt x="1098839" y="1421680"/>
                </a:lnTo>
                <a:lnTo>
                  <a:pt x="1045904" y="1446549"/>
                </a:lnTo>
                <a:lnTo>
                  <a:pt x="990819" y="1467331"/>
                </a:lnTo>
                <a:lnTo>
                  <a:pt x="933778" y="1483832"/>
                </a:lnTo>
                <a:lnTo>
                  <a:pt x="874974" y="1495858"/>
                </a:lnTo>
                <a:lnTo>
                  <a:pt x="814602" y="1503216"/>
                </a:lnTo>
                <a:lnTo>
                  <a:pt x="752855" y="1505712"/>
                </a:lnTo>
                <a:lnTo>
                  <a:pt x="691109" y="1503216"/>
                </a:lnTo>
                <a:lnTo>
                  <a:pt x="630737" y="1495858"/>
                </a:lnTo>
                <a:lnTo>
                  <a:pt x="571933" y="1483832"/>
                </a:lnTo>
                <a:lnTo>
                  <a:pt x="514892" y="1467331"/>
                </a:lnTo>
                <a:lnTo>
                  <a:pt x="459807" y="1446549"/>
                </a:lnTo>
                <a:lnTo>
                  <a:pt x="406872" y="1421680"/>
                </a:lnTo>
                <a:lnTo>
                  <a:pt x="356280" y="1392918"/>
                </a:lnTo>
                <a:lnTo>
                  <a:pt x="308225" y="1360456"/>
                </a:lnTo>
                <a:lnTo>
                  <a:pt x="262902" y="1324488"/>
                </a:lnTo>
                <a:lnTo>
                  <a:pt x="220503" y="1285208"/>
                </a:lnTo>
                <a:lnTo>
                  <a:pt x="181223" y="1242809"/>
                </a:lnTo>
                <a:lnTo>
                  <a:pt x="145255" y="1197486"/>
                </a:lnTo>
                <a:lnTo>
                  <a:pt x="112793" y="1149431"/>
                </a:lnTo>
                <a:lnTo>
                  <a:pt x="84031" y="1098839"/>
                </a:lnTo>
                <a:lnTo>
                  <a:pt x="59162" y="1045904"/>
                </a:lnTo>
                <a:lnTo>
                  <a:pt x="38380" y="990819"/>
                </a:lnTo>
                <a:lnTo>
                  <a:pt x="21879" y="933778"/>
                </a:lnTo>
                <a:lnTo>
                  <a:pt x="9853" y="874974"/>
                </a:lnTo>
                <a:lnTo>
                  <a:pt x="2495" y="814602"/>
                </a:lnTo>
                <a:lnTo>
                  <a:pt x="0" y="752856"/>
                </a:lnTo>
                <a:close/>
              </a:path>
            </a:pathLst>
          </a:custGeom>
          <a:ln w="3048">
            <a:solidFill>
              <a:srgbClr val="F1F1F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491472" y="6665976"/>
            <a:ext cx="1808987" cy="192024"/>
          </a:xfrm>
          <a:custGeom>
            <a:avLst/>
            <a:gdLst/>
            <a:ahLst/>
            <a:cxnLst/>
            <a:rect l="l" t="t" r="r" b="b"/>
            <a:pathLst>
              <a:path w="1808987" h="192024">
                <a:moveTo>
                  <a:pt x="0" y="192024"/>
                </a:moveTo>
                <a:lnTo>
                  <a:pt x="1808987" y="192024"/>
                </a:lnTo>
                <a:lnTo>
                  <a:pt x="1808987" y="0"/>
                </a:lnTo>
                <a:lnTo>
                  <a:pt x="0" y="0"/>
                </a:lnTo>
                <a:lnTo>
                  <a:pt x="0" y="192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7806" y="334213"/>
            <a:ext cx="5174793" cy="919114"/>
          </a:xfrm>
          <a:prstGeom prst="rect">
            <a:avLst/>
          </a:prstGeom>
        </p:spPr>
        <p:txBody>
          <a:bodyPr wrap="square" lIns="0" tIns="26860" rIns="0" bIns="0" rtlCol="0">
            <a:noAutofit/>
          </a:bodyPr>
          <a:lstStyle/>
          <a:p>
            <a:pPr marL="12700" marR="49606"/>
            <a:r>
              <a:rPr sz="4000" spc="-14" dirty="0">
                <a:solidFill>
                  <a:srgbClr val="404040"/>
                </a:solidFill>
                <a:latin typeface="Rockwell"/>
                <a:cs typeface="Rockwell"/>
              </a:rPr>
              <a:t>JENIS TANAMAN RHL</a:t>
            </a:r>
          </a:p>
          <a:p>
            <a:pPr marL="12700" marR="49606"/>
            <a:r>
              <a:rPr lang="x-none" sz="1600" b="1" spc="-14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CORRECTIVE ACTION</a:t>
            </a:r>
            <a:endParaRPr sz="1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1623866" y="6282182"/>
            <a:ext cx="212849" cy="177800"/>
          </a:xfrm>
          <a:prstGeom prst="rect">
            <a:avLst/>
          </a:prstGeom>
        </p:spPr>
        <p:txBody>
          <a:bodyPr wrap="square" lIns="0" tIns="8509" rIns="0" bIns="0" rtlCol="0">
            <a:noAutofit/>
          </a:bodyPr>
          <a:lstStyle/>
          <a:p>
            <a:pPr marL="12700">
              <a:lnSpc>
                <a:spcPts val="1340"/>
              </a:lnSpc>
            </a:pPr>
            <a:r>
              <a:rPr sz="1200" b="1" i="1" dirty="0">
                <a:solidFill>
                  <a:srgbClr val="404040"/>
                </a:solidFill>
                <a:latin typeface="Rockwell"/>
                <a:cs typeface="Rockwell"/>
              </a:rPr>
              <a:t>10</a:t>
            </a:r>
            <a:endParaRPr sz="1200" dirty="0">
              <a:latin typeface="Rockwell"/>
              <a:cs typeface="Rockwell"/>
            </a:endParaRPr>
          </a:p>
        </p:txBody>
      </p:sp>
      <p:graphicFrame>
        <p:nvGraphicFramePr>
          <p:cNvPr id="44" name="Diagram 43"/>
          <p:cNvGraphicFramePr/>
          <p:nvPr>
            <p:extLst>
              <p:ext uri="{D42A27DB-BD31-4B8C-83A1-F6EECF244321}">
                <p14:modId xmlns:p14="http://schemas.microsoft.com/office/powerpoint/2010/main" val="3804675945"/>
              </p:ext>
            </p:extLst>
          </p:nvPr>
        </p:nvGraphicFramePr>
        <p:xfrm>
          <a:off x="762000" y="1524000"/>
          <a:ext cx="6781800" cy="4750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6795" y="4844106"/>
            <a:ext cx="1990922" cy="1733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3603" y="4813173"/>
            <a:ext cx="1994599" cy="18192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6795" y="1132868"/>
            <a:ext cx="2360740" cy="19833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4455" y="1181405"/>
            <a:ext cx="2294442" cy="19148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3988" y="3234981"/>
            <a:ext cx="2252008" cy="14796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39699" y="3166748"/>
            <a:ext cx="2416157" cy="1647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object 230"/>
          <p:cNvSpPr txBox="1"/>
          <p:nvPr/>
        </p:nvSpPr>
        <p:spPr>
          <a:xfrm>
            <a:off x="9491472" y="6281928"/>
            <a:ext cx="1808987" cy="192024"/>
          </a:xfrm>
          <a:prstGeom prst="rect">
            <a:avLst/>
          </a:prstGeom>
        </p:spPr>
        <p:txBody>
          <a:bodyPr wrap="square" lIns="0" tIns="1905" rIns="0" bIns="0" rtlCol="0">
            <a:noAutofit/>
          </a:bodyPr>
          <a:lstStyle/>
          <a:p>
            <a:pPr marL="39877">
              <a:lnSpc>
                <a:spcPct val="97859"/>
              </a:lnSpc>
            </a:pPr>
            <a:r>
              <a:rPr sz="1200" spc="-10" dirty="0">
                <a:solidFill>
                  <a:srgbClr val="375C1E"/>
                </a:solidFill>
                <a:latin typeface="Rockwell"/>
                <a:cs typeface="Rockwell"/>
              </a:rPr>
              <a:t>Your Logo or Name Here</a:t>
            </a:r>
            <a:endParaRPr sz="1200">
              <a:latin typeface="Rockwell"/>
              <a:cs typeface="Rockwell"/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11368786" y="6027648"/>
            <a:ext cx="687070" cy="687082"/>
          </a:xfrm>
          <a:custGeom>
            <a:avLst/>
            <a:gdLst/>
            <a:ahLst/>
            <a:cxnLst/>
            <a:rect l="l" t="t" r="r" b="b"/>
            <a:pathLst>
              <a:path w="687070" h="687082">
                <a:moveTo>
                  <a:pt x="587248" y="101396"/>
                </a:moveTo>
                <a:lnTo>
                  <a:pt x="687070" y="344639"/>
                </a:lnTo>
                <a:lnTo>
                  <a:pt x="585724" y="587248"/>
                </a:lnTo>
                <a:lnTo>
                  <a:pt x="342519" y="687082"/>
                </a:lnTo>
                <a:lnTo>
                  <a:pt x="99822" y="585685"/>
                </a:lnTo>
                <a:lnTo>
                  <a:pt x="0" y="342442"/>
                </a:lnTo>
                <a:lnTo>
                  <a:pt x="101473" y="99834"/>
                </a:lnTo>
                <a:lnTo>
                  <a:pt x="344678" y="0"/>
                </a:lnTo>
                <a:lnTo>
                  <a:pt x="587248" y="101396"/>
                </a:lnTo>
                <a:close/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1533632" y="6185916"/>
            <a:ext cx="73151" cy="73152"/>
          </a:xfrm>
          <a:custGeom>
            <a:avLst/>
            <a:gdLst/>
            <a:ahLst/>
            <a:cxnLst/>
            <a:rect l="l" t="t" r="r" b="b"/>
            <a:pathLst>
              <a:path w="73151" h="73151">
                <a:moveTo>
                  <a:pt x="0" y="36576"/>
                </a:moveTo>
                <a:lnTo>
                  <a:pt x="3180" y="51516"/>
                </a:lnTo>
                <a:lnTo>
                  <a:pt x="11073" y="62794"/>
                </a:lnTo>
                <a:lnTo>
                  <a:pt x="22577" y="70377"/>
                </a:lnTo>
                <a:lnTo>
                  <a:pt x="36575" y="73152"/>
                </a:lnTo>
                <a:lnTo>
                  <a:pt x="37657" y="73136"/>
                </a:lnTo>
                <a:lnTo>
                  <a:pt x="51511" y="69973"/>
                </a:lnTo>
                <a:lnTo>
                  <a:pt x="62789" y="62083"/>
                </a:lnTo>
                <a:lnTo>
                  <a:pt x="70375" y="50579"/>
                </a:lnTo>
                <a:lnTo>
                  <a:pt x="73151" y="36576"/>
                </a:lnTo>
                <a:lnTo>
                  <a:pt x="73136" y="35494"/>
                </a:lnTo>
                <a:lnTo>
                  <a:pt x="69971" y="21635"/>
                </a:lnTo>
                <a:lnTo>
                  <a:pt x="62078" y="10357"/>
                </a:lnTo>
                <a:lnTo>
                  <a:pt x="50574" y="2774"/>
                </a:lnTo>
                <a:lnTo>
                  <a:pt x="36575" y="0"/>
                </a:lnTo>
                <a:lnTo>
                  <a:pt x="35494" y="15"/>
                </a:lnTo>
                <a:lnTo>
                  <a:pt x="21640" y="3178"/>
                </a:lnTo>
                <a:lnTo>
                  <a:pt x="10362" y="11068"/>
                </a:lnTo>
                <a:lnTo>
                  <a:pt x="2776" y="22572"/>
                </a:lnTo>
                <a:lnTo>
                  <a:pt x="0" y="36576"/>
                </a:lnTo>
                <a:close/>
              </a:path>
            </a:pathLst>
          </a:custGeom>
          <a:solidFill>
            <a:srgbClr val="C2D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1891772" y="6560820"/>
            <a:ext cx="100583" cy="100583"/>
          </a:xfrm>
          <a:custGeom>
            <a:avLst/>
            <a:gdLst/>
            <a:ahLst/>
            <a:cxnLst/>
            <a:rect l="l" t="t" r="r" b="b"/>
            <a:pathLst>
              <a:path w="100583" h="100583">
                <a:moveTo>
                  <a:pt x="0" y="50291"/>
                </a:moveTo>
                <a:lnTo>
                  <a:pt x="753" y="59020"/>
                </a:lnTo>
                <a:lnTo>
                  <a:pt x="5106" y="72411"/>
                </a:lnTo>
                <a:lnTo>
                  <a:pt x="12822" y="83852"/>
                </a:lnTo>
                <a:lnTo>
                  <a:pt x="23315" y="92754"/>
                </a:lnTo>
                <a:lnTo>
                  <a:pt x="36000" y="98528"/>
                </a:lnTo>
                <a:lnTo>
                  <a:pt x="50292" y="100583"/>
                </a:lnTo>
                <a:lnTo>
                  <a:pt x="59030" y="99829"/>
                </a:lnTo>
                <a:lnTo>
                  <a:pt x="72428" y="95470"/>
                </a:lnTo>
                <a:lnTo>
                  <a:pt x="83867" y="87748"/>
                </a:lnTo>
                <a:lnTo>
                  <a:pt x="92764" y="77251"/>
                </a:lnTo>
                <a:lnTo>
                  <a:pt x="98531" y="64569"/>
                </a:lnTo>
                <a:lnTo>
                  <a:pt x="100583" y="50291"/>
                </a:lnTo>
                <a:lnTo>
                  <a:pt x="99830" y="41563"/>
                </a:lnTo>
                <a:lnTo>
                  <a:pt x="95477" y="28172"/>
                </a:lnTo>
                <a:lnTo>
                  <a:pt x="87761" y="16731"/>
                </a:lnTo>
                <a:lnTo>
                  <a:pt x="77268" y="7829"/>
                </a:lnTo>
                <a:lnTo>
                  <a:pt x="64583" y="2055"/>
                </a:lnTo>
                <a:lnTo>
                  <a:pt x="50292" y="0"/>
                </a:lnTo>
                <a:lnTo>
                  <a:pt x="41553" y="754"/>
                </a:lnTo>
                <a:lnTo>
                  <a:pt x="28155" y="5113"/>
                </a:lnTo>
                <a:lnTo>
                  <a:pt x="16716" y="12835"/>
                </a:lnTo>
                <a:lnTo>
                  <a:pt x="7819" y="23332"/>
                </a:lnTo>
                <a:lnTo>
                  <a:pt x="2052" y="36014"/>
                </a:lnTo>
                <a:lnTo>
                  <a:pt x="0" y="50291"/>
                </a:lnTo>
                <a:close/>
              </a:path>
            </a:pathLst>
          </a:custGeom>
          <a:solidFill>
            <a:srgbClr val="749A2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11343132" y="5990844"/>
            <a:ext cx="260603" cy="259079"/>
          </a:xfrm>
          <a:custGeom>
            <a:avLst/>
            <a:gdLst/>
            <a:ahLst/>
            <a:cxnLst/>
            <a:rect l="l" t="t" r="r" b="b"/>
            <a:pathLst>
              <a:path w="260603" h="259079">
                <a:moveTo>
                  <a:pt x="0" y="129539"/>
                </a:moveTo>
                <a:lnTo>
                  <a:pt x="820" y="114914"/>
                </a:lnTo>
                <a:lnTo>
                  <a:pt x="3224" y="100764"/>
                </a:lnTo>
                <a:lnTo>
                  <a:pt x="7122" y="87179"/>
                </a:lnTo>
                <a:lnTo>
                  <a:pt x="12426" y="74246"/>
                </a:lnTo>
                <a:lnTo>
                  <a:pt x="19047" y="62054"/>
                </a:lnTo>
                <a:lnTo>
                  <a:pt x="26898" y="50690"/>
                </a:lnTo>
                <a:lnTo>
                  <a:pt x="35890" y="40243"/>
                </a:lnTo>
                <a:lnTo>
                  <a:pt x="45935" y="30800"/>
                </a:lnTo>
                <a:lnTo>
                  <a:pt x="56944" y="22451"/>
                </a:lnTo>
                <a:lnTo>
                  <a:pt x="68830" y="15282"/>
                </a:lnTo>
                <a:lnTo>
                  <a:pt x="81503" y="9383"/>
                </a:lnTo>
                <a:lnTo>
                  <a:pt x="94876" y="4840"/>
                </a:lnTo>
                <a:lnTo>
                  <a:pt x="108859" y="1743"/>
                </a:lnTo>
                <a:lnTo>
                  <a:pt x="123366" y="180"/>
                </a:lnTo>
                <a:lnTo>
                  <a:pt x="130301" y="0"/>
                </a:lnTo>
                <a:lnTo>
                  <a:pt x="145022" y="816"/>
                </a:lnTo>
                <a:lnTo>
                  <a:pt x="159261" y="3207"/>
                </a:lnTo>
                <a:lnTo>
                  <a:pt x="172930" y="7085"/>
                </a:lnTo>
                <a:lnTo>
                  <a:pt x="185942" y="12361"/>
                </a:lnTo>
                <a:lnTo>
                  <a:pt x="198206" y="18947"/>
                </a:lnTo>
                <a:lnTo>
                  <a:pt x="209636" y="26756"/>
                </a:lnTo>
                <a:lnTo>
                  <a:pt x="220143" y="35698"/>
                </a:lnTo>
                <a:lnTo>
                  <a:pt x="229638" y="45687"/>
                </a:lnTo>
                <a:lnTo>
                  <a:pt x="238033" y="56633"/>
                </a:lnTo>
                <a:lnTo>
                  <a:pt x="245241" y="68449"/>
                </a:lnTo>
                <a:lnTo>
                  <a:pt x="251172" y="81047"/>
                </a:lnTo>
                <a:lnTo>
                  <a:pt x="255738" y="94338"/>
                </a:lnTo>
                <a:lnTo>
                  <a:pt x="258851" y="108235"/>
                </a:lnTo>
                <a:lnTo>
                  <a:pt x="260422" y="122649"/>
                </a:lnTo>
                <a:lnTo>
                  <a:pt x="260603" y="129539"/>
                </a:lnTo>
                <a:lnTo>
                  <a:pt x="259783" y="144165"/>
                </a:lnTo>
                <a:lnTo>
                  <a:pt x="257379" y="158315"/>
                </a:lnTo>
                <a:lnTo>
                  <a:pt x="253481" y="171900"/>
                </a:lnTo>
                <a:lnTo>
                  <a:pt x="248177" y="184833"/>
                </a:lnTo>
                <a:lnTo>
                  <a:pt x="241556" y="197025"/>
                </a:lnTo>
                <a:lnTo>
                  <a:pt x="233705" y="208389"/>
                </a:lnTo>
                <a:lnTo>
                  <a:pt x="224713" y="218836"/>
                </a:lnTo>
                <a:lnTo>
                  <a:pt x="214668" y="228279"/>
                </a:lnTo>
                <a:lnTo>
                  <a:pt x="203659" y="236628"/>
                </a:lnTo>
                <a:lnTo>
                  <a:pt x="191773" y="243797"/>
                </a:lnTo>
                <a:lnTo>
                  <a:pt x="179100" y="249696"/>
                </a:lnTo>
                <a:lnTo>
                  <a:pt x="165727" y="254239"/>
                </a:lnTo>
                <a:lnTo>
                  <a:pt x="151744" y="257336"/>
                </a:lnTo>
                <a:lnTo>
                  <a:pt x="137237" y="258899"/>
                </a:lnTo>
                <a:lnTo>
                  <a:pt x="130301" y="259079"/>
                </a:lnTo>
                <a:lnTo>
                  <a:pt x="115581" y="258263"/>
                </a:lnTo>
                <a:lnTo>
                  <a:pt x="101342" y="255872"/>
                </a:lnTo>
                <a:lnTo>
                  <a:pt x="87673" y="251994"/>
                </a:lnTo>
                <a:lnTo>
                  <a:pt x="74661" y="246718"/>
                </a:lnTo>
                <a:lnTo>
                  <a:pt x="62397" y="240132"/>
                </a:lnTo>
                <a:lnTo>
                  <a:pt x="50967" y="232323"/>
                </a:lnTo>
                <a:lnTo>
                  <a:pt x="40460" y="223381"/>
                </a:lnTo>
                <a:lnTo>
                  <a:pt x="30965" y="213392"/>
                </a:lnTo>
                <a:lnTo>
                  <a:pt x="22570" y="202446"/>
                </a:lnTo>
                <a:lnTo>
                  <a:pt x="15362" y="190630"/>
                </a:lnTo>
                <a:lnTo>
                  <a:pt x="9431" y="178032"/>
                </a:lnTo>
                <a:lnTo>
                  <a:pt x="4865" y="164741"/>
                </a:lnTo>
                <a:lnTo>
                  <a:pt x="1752" y="150844"/>
                </a:lnTo>
                <a:lnTo>
                  <a:pt x="181" y="136430"/>
                </a:lnTo>
                <a:lnTo>
                  <a:pt x="0" y="129539"/>
                </a:lnTo>
                <a:close/>
              </a:path>
            </a:pathLst>
          </a:custGeom>
          <a:ln w="3048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0" y="6771132"/>
            <a:ext cx="12192000" cy="86866"/>
          </a:xfrm>
          <a:custGeom>
            <a:avLst/>
            <a:gdLst/>
            <a:ahLst/>
            <a:cxnLst/>
            <a:rect l="l" t="t" r="r" b="b"/>
            <a:pathLst>
              <a:path w="12192000" h="86866">
                <a:moveTo>
                  <a:pt x="12192000" y="86866"/>
                </a:moveTo>
                <a:lnTo>
                  <a:pt x="12192000" y="0"/>
                </a:lnTo>
                <a:lnTo>
                  <a:pt x="0" y="0"/>
                </a:lnTo>
                <a:lnTo>
                  <a:pt x="0" y="86866"/>
                </a:lnTo>
                <a:lnTo>
                  <a:pt x="12192000" y="8686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0" y="0"/>
            <a:ext cx="12192000" cy="86868"/>
          </a:xfrm>
          <a:custGeom>
            <a:avLst/>
            <a:gdLst/>
            <a:ahLst/>
            <a:cxnLst/>
            <a:rect l="l" t="t" r="r" b="b"/>
            <a:pathLst>
              <a:path w="12192000" h="86868">
                <a:moveTo>
                  <a:pt x="0" y="86868"/>
                </a:moveTo>
                <a:lnTo>
                  <a:pt x="12192000" y="86868"/>
                </a:lnTo>
                <a:lnTo>
                  <a:pt x="12192000" y="0"/>
                </a:lnTo>
                <a:lnTo>
                  <a:pt x="0" y="0"/>
                </a:lnTo>
                <a:lnTo>
                  <a:pt x="0" y="868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0" y="0"/>
            <a:ext cx="86867" cy="6857997"/>
          </a:xfrm>
          <a:custGeom>
            <a:avLst/>
            <a:gdLst/>
            <a:ahLst/>
            <a:cxnLst/>
            <a:rect l="l" t="t" r="r" b="b"/>
            <a:pathLst>
              <a:path w="86867" h="6857997">
                <a:moveTo>
                  <a:pt x="86867" y="6857997"/>
                </a:moveTo>
                <a:lnTo>
                  <a:pt x="86867" y="0"/>
                </a:lnTo>
                <a:lnTo>
                  <a:pt x="0" y="0"/>
                </a:lnTo>
                <a:lnTo>
                  <a:pt x="0" y="6857997"/>
                </a:lnTo>
                <a:lnTo>
                  <a:pt x="86867" y="685799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2105132" y="0"/>
            <a:ext cx="86868" cy="6857996"/>
          </a:xfrm>
          <a:custGeom>
            <a:avLst/>
            <a:gdLst/>
            <a:ahLst/>
            <a:cxnLst/>
            <a:rect l="l" t="t" r="r" b="b"/>
            <a:pathLst>
              <a:path w="86868" h="6857996">
                <a:moveTo>
                  <a:pt x="86868" y="6857996"/>
                </a:moveTo>
                <a:lnTo>
                  <a:pt x="86868" y="0"/>
                </a:lnTo>
                <a:lnTo>
                  <a:pt x="0" y="0"/>
                </a:lnTo>
                <a:lnTo>
                  <a:pt x="0" y="6857996"/>
                </a:lnTo>
                <a:lnTo>
                  <a:pt x="86868" y="685799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0160127" y="547877"/>
            <a:ext cx="458470" cy="313309"/>
          </a:xfrm>
          <a:custGeom>
            <a:avLst/>
            <a:gdLst/>
            <a:ahLst/>
            <a:cxnLst/>
            <a:rect l="l" t="t" r="r" b="b"/>
            <a:pathLst>
              <a:path w="458470" h="313309">
                <a:moveTo>
                  <a:pt x="458470" y="0"/>
                </a:moveTo>
                <a:lnTo>
                  <a:pt x="0" y="176402"/>
                </a:lnTo>
                <a:lnTo>
                  <a:pt x="378205" y="313309"/>
                </a:lnTo>
                <a:lnTo>
                  <a:pt x="45847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1133582" y="367284"/>
            <a:ext cx="186436" cy="151891"/>
          </a:xfrm>
          <a:custGeom>
            <a:avLst/>
            <a:gdLst/>
            <a:ahLst/>
            <a:cxnLst/>
            <a:rect l="l" t="t" r="r" b="b"/>
            <a:pathLst>
              <a:path w="186436" h="151891">
                <a:moveTo>
                  <a:pt x="181101" y="0"/>
                </a:moveTo>
                <a:lnTo>
                  <a:pt x="0" y="138556"/>
                </a:lnTo>
                <a:lnTo>
                  <a:pt x="54991" y="151891"/>
                </a:lnTo>
                <a:lnTo>
                  <a:pt x="186436" y="150113"/>
                </a:lnTo>
                <a:lnTo>
                  <a:pt x="18110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1754358" y="221615"/>
            <a:ext cx="182372" cy="183260"/>
          </a:xfrm>
          <a:custGeom>
            <a:avLst/>
            <a:gdLst/>
            <a:ahLst/>
            <a:cxnLst/>
            <a:rect l="l" t="t" r="r" b="b"/>
            <a:pathLst>
              <a:path w="182372" h="183260">
                <a:moveTo>
                  <a:pt x="135763" y="0"/>
                </a:moveTo>
                <a:lnTo>
                  <a:pt x="0" y="183260"/>
                </a:lnTo>
                <a:lnTo>
                  <a:pt x="56515" y="180847"/>
                </a:lnTo>
                <a:lnTo>
                  <a:pt x="182372" y="142747"/>
                </a:lnTo>
                <a:lnTo>
                  <a:pt x="13576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491472" y="6281928"/>
            <a:ext cx="1808987" cy="192024"/>
          </a:xfrm>
          <a:custGeom>
            <a:avLst/>
            <a:gdLst/>
            <a:ahLst/>
            <a:cxnLst/>
            <a:rect l="l" t="t" r="r" b="b"/>
            <a:pathLst>
              <a:path w="1808987" h="192024">
                <a:moveTo>
                  <a:pt x="0" y="192024"/>
                </a:moveTo>
                <a:lnTo>
                  <a:pt x="1808987" y="192024"/>
                </a:lnTo>
                <a:lnTo>
                  <a:pt x="1808987" y="0"/>
                </a:lnTo>
                <a:lnTo>
                  <a:pt x="0" y="0"/>
                </a:lnTo>
                <a:lnTo>
                  <a:pt x="0" y="192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1909318" y="282204"/>
            <a:ext cx="2340799" cy="380491"/>
          </a:xfrm>
          <a:prstGeom prst="rect">
            <a:avLst/>
          </a:prstGeom>
        </p:spPr>
        <p:txBody>
          <a:bodyPr wrap="square" lIns="0" tIns="18986" rIns="0" bIns="0" rtlCol="0">
            <a:noAutofit/>
          </a:bodyPr>
          <a:lstStyle/>
          <a:p>
            <a:pPr marL="12700">
              <a:lnSpc>
                <a:spcPts val="2990"/>
              </a:lnSpc>
            </a:pPr>
            <a:r>
              <a:rPr sz="2800" b="1" spc="-9" dirty="0">
                <a:latin typeface="Rockwell"/>
                <a:cs typeface="Rockwell"/>
              </a:rPr>
              <a:t>Rencana dan</a:t>
            </a:r>
            <a:endParaRPr sz="2800">
              <a:latin typeface="Rockwell"/>
              <a:cs typeface="Rockwel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262755" y="282204"/>
            <a:ext cx="1693459" cy="380491"/>
          </a:xfrm>
          <a:prstGeom prst="rect">
            <a:avLst/>
          </a:prstGeom>
        </p:spPr>
        <p:txBody>
          <a:bodyPr wrap="square" lIns="0" tIns="18986" rIns="0" bIns="0" rtlCol="0">
            <a:noAutofit/>
          </a:bodyPr>
          <a:lstStyle/>
          <a:p>
            <a:pPr marL="12700">
              <a:lnSpc>
                <a:spcPts val="2990"/>
              </a:lnSpc>
            </a:pPr>
            <a:r>
              <a:rPr sz="2800" b="1" spc="0" dirty="0">
                <a:latin typeface="Rockwell"/>
                <a:cs typeface="Rockwell"/>
              </a:rPr>
              <a:t>Realisasi</a:t>
            </a:r>
            <a:endParaRPr sz="2800">
              <a:latin typeface="Rockwell"/>
              <a:cs typeface="Rockwel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968365" y="282204"/>
            <a:ext cx="4295609" cy="380491"/>
          </a:xfrm>
          <a:prstGeom prst="rect">
            <a:avLst/>
          </a:prstGeom>
        </p:spPr>
        <p:txBody>
          <a:bodyPr wrap="square" lIns="0" tIns="18986" rIns="0" bIns="0" rtlCol="0">
            <a:noAutofit/>
          </a:bodyPr>
          <a:lstStyle/>
          <a:p>
            <a:pPr marL="12700">
              <a:lnSpc>
                <a:spcPts val="2990"/>
              </a:lnSpc>
            </a:pPr>
            <a:r>
              <a:rPr sz="2800" b="1" spc="-6" dirty="0">
                <a:latin typeface="Rockwell"/>
                <a:cs typeface="Rockwell"/>
              </a:rPr>
              <a:t>Kegiatan RHL 2015-2019</a:t>
            </a:r>
            <a:endParaRPr sz="2800">
              <a:latin typeface="Rockwell"/>
              <a:cs typeface="Rockwel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8138" y="6095977"/>
            <a:ext cx="5905228" cy="588060"/>
          </a:xfrm>
          <a:prstGeom prst="rect">
            <a:avLst/>
          </a:prstGeom>
        </p:spPr>
        <p:txBody>
          <a:bodyPr wrap="square" lIns="0" tIns="9556" rIns="0" bIns="0" rtlCol="0">
            <a:noAutofit/>
          </a:bodyPr>
          <a:lstStyle/>
          <a:p>
            <a:pPr marL="12700" marR="26746">
              <a:lnSpc>
                <a:spcPts val="1505"/>
              </a:lnSpc>
            </a:pPr>
            <a:r>
              <a:rPr sz="1400" spc="-10" dirty="0">
                <a:latin typeface="Calibri Light"/>
                <a:cs typeface="Calibri Light"/>
              </a:rPr>
              <a:t>Ket :</a:t>
            </a:r>
            <a:endParaRPr sz="1400" dirty="0">
              <a:latin typeface="Calibri Light"/>
              <a:cs typeface="Calibri Light"/>
            </a:endParaRPr>
          </a:p>
          <a:p>
            <a:pPr marL="12700" marR="26746">
              <a:lnSpc>
                <a:spcPts val="1510"/>
              </a:lnSpc>
              <a:spcBef>
                <a:spcPts val="0"/>
              </a:spcBef>
            </a:pPr>
            <a:r>
              <a:rPr sz="1400" spc="-5" dirty="0">
                <a:latin typeface="Calibri Light"/>
                <a:cs typeface="Calibri Light"/>
              </a:rPr>
              <a:t>1. Luas Lahan Kritis Tahun 2018 </a:t>
            </a:r>
            <a:r>
              <a:rPr sz="1400" spc="-5" dirty="0" err="1">
                <a:latin typeface="Calibri Light"/>
                <a:cs typeface="Calibri Light"/>
              </a:rPr>
              <a:t>Seluas</a:t>
            </a:r>
            <a:r>
              <a:rPr sz="1400" spc="-5" dirty="0">
                <a:latin typeface="Calibri Light"/>
                <a:cs typeface="Calibri Light"/>
              </a:rPr>
              <a:t> 14,03 Juta Ha</a:t>
            </a:r>
            <a:endParaRPr sz="1400" dirty="0">
              <a:latin typeface="Calibri Light"/>
              <a:cs typeface="Calibri Light"/>
            </a:endParaRPr>
          </a:p>
          <a:p>
            <a:pPr marL="12700">
              <a:lnSpc>
                <a:spcPts val="1515"/>
              </a:lnSpc>
              <a:spcBef>
                <a:spcPts val="0"/>
              </a:spcBef>
            </a:pPr>
            <a:r>
              <a:rPr sz="1400" spc="-5" dirty="0">
                <a:latin typeface="Calibri Light"/>
                <a:cs typeface="Calibri Light"/>
              </a:rPr>
              <a:t>2. Rencana Kegiatan Berdasarkan RKP dan Target Perjanjian Kinerja Ditjen PDAS HL</a:t>
            </a:r>
            <a:endParaRPr sz="1400" dirty="0">
              <a:latin typeface="Calibri Light"/>
              <a:cs typeface="Calibri Light"/>
            </a:endParaRPr>
          </a:p>
        </p:txBody>
      </p:sp>
      <p:graphicFrame>
        <p:nvGraphicFramePr>
          <p:cNvPr id="232" name="Table 231">
            <a:extLst>
              <a:ext uri="{FF2B5EF4-FFF2-40B4-BE49-F238E27FC236}">
                <a16:creationId xmlns:a16="http://schemas.microsoft.com/office/drawing/2014/main" id="{362923EE-38DD-4D0E-9D8A-34001ABDB5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848899"/>
              </p:ext>
            </p:extLst>
          </p:nvPr>
        </p:nvGraphicFramePr>
        <p:xfrm>
          <a:off x="338138" y="845698"/>
          <a:ext cx="11598594" cy="4974015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304983">
                  <a:extLst>
                    <a:ext uri="{9D8B030D-6E8A-4147-A177-3AD203B41FA5}">
                      <a16:colId xmlns:a16="http://schemas.microsoft.com/office/drawing/2014/main" val="3387992932"/>
                    </a:ext>
                  </a:extLst>
                </a:gridCol>
                <a:gridCol w="1992927">
                  <a:extLst>
                    <a:ext uri="{9D8B030D-6E8A-4147-A177-3AD203B41FA5}">
                      <a16:colId xmlns:a16="http://schemas.microsoft.com/office/drawing/2014/main" val="3692880852"/>
                    </a:ext>
                  </a:extLst>
                </a:gridCol>
                <a:gridCol w="781534">
                  <a:extLst>
                    <a:ext uri="{9D8B030D-6E8A-4147-A177-3AD203B41FA5}">
                      <a16:colId xmlns:a16="http://schemas.microsoft.com/office/drawing/2014/main" val="1520612337"/>
                    </a:ext>
                  </a:extLst>
                </a:gridCol>
                <a:gridCol w="827855">
                  <a:extLst>
                    <a:ext uri="{9D8B030D-6E8A-4147-A177-3AD203B41FA5}">
                      <a16:colId xmlns:a16="http://schemas.microsoft.com/office/drawing/2014/main" val="3225902072"/>
                    </a:ext>
                  </a:extLst>
                </a:gridCol>
                <a:gridCol w="896415">
                  <a:extLst>
                    <a:ext uri="{9D8B030D-6E8A-4147-A177-3AD203B41FA5}">
                      <a16:colId xmlns:a16="http://schemas.microsoft.com/office/drawing/2014/main" val="3733191815"/>
                    </a:ext>
                  </a:extLst>
                </a:gridCol>
                <a:gridCol w="727365">
                  <a:extLst>
                    <a:ext uri="{9D8B030D-6E8A-4147-A177-3AD203B41FA5}">
                      <a16:colId xmlns:a16="http://schemas.microsoft.com/office/drawing/2014/main" val="584183192"/>
                    </a:ext>
                  </a:extLst>
                </a:gridCol>
                <a:gridCol w="727365">
                  <a:extLst>
                    <a:ext uri="{9D8B030D-6E8A-4147-A177-3AD203B41FA5}">
                      <a16:colId xmlns:a16="http://schemas.microsoft.com/office/drawing/2014/main" val="4050833093"/>
                    </a:ext>
                  </a:extLst>
                </a:gridCol>
                <a:gridCol w="727365">
                  <a:extLst>
                    <a:ext uri="{9D8B030D-6E8A-4147-A177-3AD203B41FA5}">
                      <a16:colId xmlns:a16="http://schemas.microsoft.com/office/drawing/2014/main" val="293256547"/>
                    </a:ext>
                  </a:extLst>
                </a:gridCol>
                <a:gridCol w="727365">
                  <a:extLst>
                    <a:ext uri="{9D8B030D-6E8A-4147-A177-3AD203B41FA5}">
                      <a16:colId xmlns:a16="http://schemas.microsoft.com/office/drawing/2014/main" val="4200489443"/>
                    </a:ext>
                  </a:extLst>
                </a:gridCol>
                <a:gridCol w="727365">
                  <a:extLst>
                    <a:ext uri="{9D8B030D-6E8A-4147-A177-3AD203B41FA5}">
                      <a16:colId xmlns:a16="http://schemas.microsoft.com/office/drawing/2014/main" val="603777896"/>
                    </a:ext>
                  </a:extLst>
                </a:gridCol>
                <a:gridCol w="727365">
                  <a:extLst>
                    <a:ext uri="{9D8B030D-6E8A-4147-A177-3AD203B41FA5}">
                      <a16:colId xmlns:a16="http://schemas.microsoft.com/office/drawing/2014/main" val="1463186101"/>
                    </a:ext>
                  </a:extLst>
                </a:gridCol>
                <a:gridCol w="810230">
                  <a:extLst>
                    <a:ext uri="{9D8B030D-6E8A-4147-A177-3AD203B41FA5}">
                      <a16:colId xmlns:a16="http://schemas.microsoft.com/office/drawing/2014/main" val="2389239485"/>
                    </a:ext>
                  </a:extLst>
                </a:gridCol>
                <a:gridCol w="810230">
                  <a:extLst>
                    <a:ext uri="{9D8B030D-6E8A-4147-A177-3AD203B41FA5}">
                      <a16:colId xmlns:a16="http://schemas.microsoft.com/office/drawing/2014/main" val="436307489"/>
                    </a:ext>
                  </a:extLst>
                </a:gridCol>
                <a:gridCol w="810230">
                  <a:extLst>
                    <a:ext uri="{9D8B030D-6E8A-4147-A177-3AD203B41FA5}">
                      <a16:colId xmlns:a16="http://schemas.microsoft.com/office/drawing/2014/main" val="3432343585"/>
                    </a:ext>
                  </a:extLst>
                </a:gridCol>
              </a:tblGrid>
              <a:tr h="17471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endParaRPr lang="en-ID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KEGIATAN</a:t>
                      </a:r>
                      <a:endParaRPr lang="en-ID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  <a:endParaRPr lang="en-ID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  <a:endParaRPr lang="en-ID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chemeClr val="tx1"/>
                          </a:solidFill>
                          <a:effectLst/>
                        </a:rPr>
                        <a:t>2017</a:t>
                      </a:r>
                      <a:endParaRPr lang="en-ID" sz="1200" b="1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ID" sz="1200" b="1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ID" sz="1200" b="1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en-ID" sz="1200" b="1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25278"/>
                  </a:ext>
                </a:extLst>
              </a:tr>
              <a:tr h="357501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tx1"/>
                          </a:solidFill>
                          <a:effectLst/>
                        </a:rPr>
                        <a:t>Rencana</a:t>
                      </a: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(Ha) </a:t>
                      </a:r>
                      <a:endParaRPr lang="en-ID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tx1"/>
                          </a:solidFill>
                          <a:effectLst/>
                        </a:rPr>
                        <a:t>Realisasi</a:t>
                      </a: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(Ha) </a:t>
                      </a:r>
                      <a:endParaRPr lang="en-ID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tx1"/>
                          </a:solidFill>
                          <a:effectLst/>
                        </a:rPr>
                        <a:t>Rencana</a:t>
                      </a: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(Ha) </a:t>
                      </a:r>
                      <a:endParaRPr lang="en-ID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tx1"/>
                          </a:solidFill>
                          <a:effectLst/>
                        </a:rPr>
                        <a:t>Realisasi</a:t>
                      </a: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(Ha) </a:t>
                      </a:r>
                      <a:endParaRPr lang="en-ID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chemeClr val="tx1"/>
                          </a:solidFill>
                          <a:effectLst/>
                        </a:rPr>
                        <a:t> Rencana (Ha) </a:t>
                      </a:r>
                      <a:endParaRPr lang="en-ID" sz="1200" b="1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tx1"/>
                          </a:solidFill>
                          <a:effectLst/>
                        </a:rPr>
                        <a:t>Realisasi</a:t>
                      </a: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(Ha) </a:t>
                      </a:r>
                      <a:endParaRPr lang="en-ID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tx1"/>
                          </a:solidFill>
                          <a:effectLst/>
                        </a:rPr>
                        <a:t>Rencana</a:t>
                      </a: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(Ha) </a:t>
                      </a:r>
                      <a:endParaRPr lang="en-ID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solidFill>
                            <a:schemeClr val="tx1"/>
                          </a:solidFill>
                          <a:effectLst/>
                        </a:rPr>
                        <a:t> Realisasi (Ha) </a:t>
                      </a:r>
                      <a:endParaRPr lang="en-ID" sz="1200" b="1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tx1"/>
                          </a:solidFill>
                          <a:effectLst/>
                        </a:rPr>
                        <a:t>Rencana</a:t>
                      </a: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(Ha) </a:t>
                      </a:r>
                      <a:endParaRPr lang="en-ID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tx1"/>
                          </a:solidFill>
                          <a:effectLst/>
                        </a:rPr>
                        <a:t>Realisasi</a:t>
                      </a: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(Ha) </a:t>
                      </a:r>
                      <a:endParaRPr lang="en-ID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tx1"/>
                          </a:solidFill>
                          <a:effectLst/>
                        </a:rPr>
                        <a:t>Rencana</a:t>
                      </a: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(Ha) </a:t>
                      </a:r>
                      <a:endParaRPr lang="en-ID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tx1"/>
                          </a:solidFill>
                          <a:effectLst/>
                        </a:rPr>
                        <a:t>Realisasi</a:t>
                      </a:r>
                      <a:r>
                        <a:rPr lang="en-ID" sz="1200" b="1" dirty="0">
                          <a:solidFill>
                            <a:schemeClr val="tx1"/>
                          </a:solidFill>
                          <a:effectLst/>
                        </a:rPr>
                        <a:t> (Ha) </a:t>
                      </a:r>
                      <a:endParaRPr lang="en-ID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extLst>
                  <a:ext uri="{0D108BD9-81ED-4DB2-BD59-A6C34878D82A}">
                    <a16:rowId xmlns:a16="http://schemas.microsoft.com/office/drawing/2014/main" val="1258195838"/>
                  </a:ext>
                </a:extLst>
              </a:tr>
              <a:tr h="17471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effectLst/>
                        </a:rPr>
                        <a:t>A</a:t>
                      </a:r>
                      <a:endParaRPr lang="en-ID" sz="1200" b="1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RHL</a:t>
                      </a:r>
                      <a:r>
                        <a:rPr lang="id-ID" sz="1200" b="1" dirty="0">
                          <a:effectLst/>
                        </a:rPr>
                        <a:t> INTENSIF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 18.600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  18.853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 20.650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effectLst/>
                        </a:rPr>
                        <a:t>     21.195 </a:t>
                      </a:r>
                      <a:endParaRPr lang="en-ID" sz="1200" b="1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 36.623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  36.984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 24.500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  25.325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207.000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207.000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  307.373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  309.357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extLst>
                  <a:ext uri="{0D108BD9-81ED-4DB2-BD59-A6C34878D82A}">
                    <a16:rowId xmlns:a16="http://schemas.microsoft.com/office/drawing/2014/main" val="2916131529"/>
                  </a:ext>
                </a:extLst>
              </a:tr>
              <a:tr h="9058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1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Lahan Kritis di DAS Prioritas/KPHL/HL/DTA Danau/ Sempadan Sungai/Imbuhan Air Tanah/DTA Waduk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18.000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18.132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20.000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20.483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35.000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35.341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24.000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24.365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206.000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206.000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303.000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304.321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extLst>
                  <a:ext uri="{0D108BD9-81ED-4DB2-BD59-A6C34878D82A}">
                    <a16:rowId xmlns:a16="http://schemas.microsoft.com/office/drawing/2014/main" val="31398180"/>
                  </a:ext>
                </a:extLst>
              </a:tr>
              <a:tr h="3575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2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Mangrove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      400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   481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      450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497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1.173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1.175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500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960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1.000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3.523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4.113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extLst>
                  <a:ext uri="{0D108BD9-81ED-4DB2-BD59-A6C34878D82A}">
                    <a16:rowId xmlns:a16="http://schemas.microsoft.com/office/drawing/2014/main" val="924448124"/>
                  </a:ext>
                </a:extLst>
              </a:tr>
              <a:tr h="3575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3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Hutan Kota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      200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       240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      200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215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450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468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      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        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850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923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extLst>
                  <a:ext uri="{0D108BD9-81ED-4DB2-BD59-A6C34878D82A}">
                    <a16:rowId xmlns:a16="http://schemas.microsoft.com/office/drawing/2014/main" val="899639882"/>
                  </a:ext>
                </a:extLst>
              </a:tr>
              <a:tr h="17471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B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INSENTIF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effectLst/>
                        </a:rPr>
                        <a:t>  181.000 </a:t>
                      </a:r>
                      <a:endParaRPr lang="en-ID" sz="1200" b="1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181.594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141.700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177.151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162.000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effectLst/>
                        </a:rPr>
                        <a:t>   164.006 </a:t>
                      </a:r>
                      <a:endParaRPr lang="en-ID" sz="1200" b="1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162.000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162.500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effectLst/>
                        </a:rPr>
                        <a:t>  228.750 </a:t>
                      </a:r>
                      <a:endParaRPr lang="en-ID" sz="1200" b="1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228.750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  876.490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  914.001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extLst>
                  <a:ext uri="{0D108BD9-81ED-4DB2-BD59-A6C34878D82A}">
                    <a16:rowId xmlns:a16="http://schemas.microsoft.com/office/drawing/2014/main" val="3089666746"/>
                  </a:ext>
                </a:extLst>
              </a:tr>
              <a:tr h="3575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1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</a:rPr>
                        <a:t>Penanaman</a:t>
                      </a:r>
                      <a:r>
                        <a:rPr lang="en-ID" sz="1200" dirty="0">
                          <a:effectLst/>
                        </a:rPr>
                        <a:t> KBR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119.000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119.200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3.700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37.050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32.000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32.874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31.000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31.250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37.500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37.500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223.200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257.874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extLst>
                  <a:ext uri="{0D108BD9-81ED-4DB2-BD59-A6C34878D82A}">
                    <a16:rowId xmlns:a16="http://schemas.microsoft.com/office/drawing/2014/main" val="2942097030"/>
                  </a:ext>
                </a:extLst>
              </a:tr>
              <a:tr h="3575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2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Penanaman PP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 62.000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  62.394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125.000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125.400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125.000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125.375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125.000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125.000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125.000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125.000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562.000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563.169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extLst>
                  <a:ext uri="{0D108BD9-81ED-4DB2-BD59-A6C34878D82A}">
                    <a16:rowId xmlns:a16="http://schemas.microsoft.com/office/drawing/2014/main" val="112294425"/>
                  </a:ext>
                </a:extLst>
              </a:tr>
              <a:tr h="3575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3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</a:rPr>
                        <a:t>Penanaman</a:t>
                      </a:r>
                      <a:r>
                        <a:rPr lang="en-ID" sz="1200" dirty="0">
                          <a:effectLst/>
                        </a:rPr>
                        <a:t> KBB KPHL / DAK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          -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            -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 13.000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13.051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      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      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        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13.000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13.051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extLst>
                  <a:ext uri="{0D108BD9-81ED-4DB2-BD59-A6C34878D82A}">
                    <a16:rowId xmlns:a16="http://schemas.microsoft.com/office/drawing/2014/main" val="4187322104"/>
                  </a:ext>
                </a:extLst>
              </a:tr>
              <a:tr h="3575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4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Penanaman Bibit Produktif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      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            -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          -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1.650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5.000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5.757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6.000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6.250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6.250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6.250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17.250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19.907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extLst>
                  <a:ext uri="{0D108BD9-81ED-4DB2-BD59-A6C34878D82A}">
                    <a16:rowId xmlns:a16="http://schemas.microsoft.com/office/drawing/2014/main" val="2918900539"/>
                  </a:ext>
                </a:extLst>
              </a:tr>
              <a:tr h="3575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5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Kebun Bibit Desa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          -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        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      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60.000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60.000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60.000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60.000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extLst>
                  <a:ext uri="{0D108BD9-81ED-4DB2-BD59-A6C34878D82A}">
                    <a16:rowId xmlns:a16="http://schemas.microsoft.com/office/drawing/2014/main" val="2836384256"/>
                  </a:ext>
                </a:extLst>
              </a:tr>
              <a:tr h="3575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6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 err="1">
                          <a:effectLst/>
                        </a:rPr>
                        <a:t>Penanaman</a:t>
                      </a:r>
                      <a:r>
                        <a:rPr lang="en-ID" sz="1200" dirty="0">
                          <a:effectLst/>
                        </a:rPr>
                        <a:t> Macadamia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                 - 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        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      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      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-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1.040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           1.040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1.040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dirty="0">
                          <a:effectLst/>
                        </a:rPr>
                        <a:t>1.040 </a:t>
                      </a:r>
                      <a:endParaRPr lang="en-ID" sz="1200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extLst>
                  <a:ext uri="{0D108BD9-81ED-4DB2-BD59-A6C34878D82A}">
                    <a16:rowId xmlns:a16="http://schemas.microsoft.com/office/drawing/2014/main" val="1270862270"/>
                  </a:ext>
                </a:extLst>
              </a:tr>
              <a:tr h="1779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>
                          <a:effectLst/>
                        </a:rPr>
                        <a:t> </a:t>
                      </a:r>
                      <a:endParaRPr lang="en-ID" sz="120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JUMLAH A + B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199.600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effectLst/>
                        </a:rPr>
                        <a:t>   200.447 </a:t>
                      </a:r>
                      <a:endParaRPr lang="en-ID" sz="1200" b="1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effectLst/>
                        </a:rPr>
                        <a:t>  162.350 </a:t>
                      </a:r>
                      <a:endParaRPr lang="en-ID" sz="1200" b="1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>
                          <a:effectLst/>
                        </a:rPr>
                        <a:t>   198.346 </a:t>
                      </a:r>
                      <a:endParaRPr lang="en-ID" sz="1200" b="1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198.623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200.990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186.500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187.825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435.750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 435.750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1.183.863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D" sz="1200" b="1" dirty="0">
                          <a:effectLst/>
                        </a:rPr>
                        <a:t>  1.223.358 </a:t>
                      </a:r>
                      <a:endParaRPr lang="en-ID" sz="1200" b="1" dirty="0">
                        <a:effectLst/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375" marR="36375" marT="0" marB="0" anchor="ctr"/>
                </a:tc>
                <a:extLst>
                  <a:ext uri="{0D108BD9-81ED-4DB2-BD59-A6C34878D82A}">
                    <a16:rowId xmlns:a16="http://schemas.microsoft.com/office/drawing/2014/main" val="2323460957"/>
                  </a:ext>
                </a:extLst>
              </a:tr>
            </a:tbl>
          </a:graphicData>
        </a:graphic>
      </p:graphicFrame>
      <p:sp>
        <p:nvSpPr>
          <p:cNvPr id="20" name="object 2"/>
          <p:cNvSpPr txBox="1"/>
          <p:nvPr/>
        </p:nvSpPr>
        <p:spPr>
          <a:xfrm>
            <a:off x="11623866" y="6282182"/>
            <a:ext cx="212849" cy="177800"/>
          </a:xfrm>
          <a:prstGeom prst="rect">
            <a:avLst/>
          </a:prstGeom>
        </p:spPr>
        <p:txBody>
          <a:bodyPr wrap="square" lIns="0" tIns="8509" rIns="0" bIns="0" rtlCol="0">
            <a:noAutofit/>
          </a:bodyPr>
          <a:lstStyle/>
          <a:p>
            <a:pPr marL="12700">
              <a:lnSpc>
                <a:spcPts val="1340"/>
              </a:lnSpc>
            </a:pPr>
            <a:r>
              <a:rPr sz="1200" b="1" i="1" dirty="0">
                <a:solidFill>
                  <a:srgbClr val="404040"/>
                </a:solidFill>
                <a:latin typeface="Rockwell"/>
                <a:cs typeface="Rockwell"/>
              </a:rPr>
              <a:t>11</a:t>
            </a:r>
            <a:endParaRPr sz="1200" dirty="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67640" y="146303"/>
            <a:ext cx="11888724" cy="6565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664" y="359663"/>
            <a:ext cx="5172456" cy="5321808"/>
          </a:xfrm>
          <a:custGeom>
            <a:avLst/>
            <a:gdLst/>
            <a:ahLst/>
            <a:cxnLst/>
            <a:rect l="l" t="t" r="r" b="b"/>
            <a:pathLst>
              <a:path w="5172456" h="5321808">
                <a:moveTo>
                  <a:pt x="0" y="5321808"/>
                </a:moveTo>
                <a:lnTo>
                  <a:pt x="5172456" y="5321808"/>
                </a:lnTo>
                <a:lnTo>
                  <a:pt x="5172456" y="0"/>
                </a:lnTo>
                <a:lnTo>
                  <a:pt x="0" y="0"/>
                </a:lnTo>
                <a:lnTo>
                  <a:pt x="0" y="5321808"/>
                </a:lnTo>
                <a:close/>
              </a:path>
            </a:pathLst>
          </a:custGeom>
          <a:solidFill>
            <a:srgbClr val="F1F1F1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664" y="5681472"/>
            <a:ext cx="5172456" cy="816863"/>
          </a:xfrm>
          <a:custGeom>
            <a:avLst/>
            <a:gdLst/>
            <a:ahLst/>
            <a:cxnLst/>
            <a:rect l="l" t="t" r="r" b="b"/>
            <a:pathLst>
              <a:path w="5172456" h="816863">
                <a:moveTo>
                  <a:pt x="0" y="816863"/>
                </a:moveTo>
                <a:lnTo>
                  <a:pt x="5172456" y="816863"/>
                </a:lnTo>
                <a:lnTo>
                  <a:pt x="5172456" y="0"/>
                </a:lnTo>
                <a:lnTo>
                  <a:pt x="0" y="0"/>
                </a:lnTo>
                <a:lnTo>
                  <a:pt x="0" y="816863"/>
                </a:lnTo>
                <a:close/>
              </a:path>
            </a:pathLst>
          </a:custGeom>
          <a:solidFill>
            <a:srgbClr val="000000">
              <a:alpha val="902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664" y="5676900"/>
            <a:ext cx="5172456" cy="8168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27548" y="5686044"/>
            <a:ext cx="7112" cy="816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5092" y="5676900"/>
            <a:ext cx="5181600" cy="8260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4235" y="5686044"/>
            <a:ext cx="5167884" cy="8168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9664" y="359663"/>
            <a:ext cx="5172456" cy="5321808"/>
          </a:xfrm>
          <a:prstGeom prst="rect">
            <a:avLst/>
          </a:prstGeom>
        </p:spPr>
        <p:txBody>
          <a:bodyPr wrap="square" lIns="0" tIns="2625" rIns="0" bIns="0" rtlCol="0">
            <a:noAutofit/>
          </a:bodyPr>
          <a:lstStyle/>
          <a:p>
            <a:pPr>
              <a:lnSpc>
                <a:spcPts val="950"/>
              </a:lnSpc>
            </a:pPr>
            <a:endParaRPr sz="950" dirty="0"/>
          </a:p>
          <a:p>
            <a:pPr marL="427533" marR="413295" indent="1737664" algn="r">
              <a:lnSpc>
                <a:spcPct val="100012"/>
              </a:lnSpc>
              <a:spcBef>
                <a:spcPts val="14000"/>
              </a:spcBef>
            </a:pPr>
            <a:r>
              <a:rPr sz="5400" spc="-131" dirty="0">
                <a:latin typeface="Rockwell"/>
                <a:cs typeface="Rockwell"/>
              </a:rPr>
              <a:t>POTRET REHABILITASI HUTAN DAN LAHAN</a:t>
            </a:r>
            <a:endParaRPr sz="5400" dirty="0">
              <a:latin typeface="Rockwell"/>
              <a:cs typeface="Rockwel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59664" y="5681472"/>
            <a:ext cx="5172456" cy="816864"/>
          </a:xfrm>
          <a:prstGeom prst="rect">
            <a:avLst/>
          </a:prstGeom>
        </p:spPr>
        <p:txBody>
          <a:bodyPr wrap="square" lIns="0" tIns="1407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432511">
              <a:lnSpc>
                <a:spcPct val="97859"/>
              </a:lnSpc>
            </a:pPr>
            <a:r>
              <a:rPr sz="1400" spc="-7" dirty="0">
                <a:solidFill>
                  <a:srgbClr val="FFFFFF"/>
                </a:solidFill>
                <a:latin typeface="Rockwell"/>
                <a:cs typeface="Rockwell"/>
              </a:rPr>
              <a:t>Direktorat Jenderal Pengendalian DAS dan Hutan Lindung</a:t>
            </a:r>
            <a:endParaRPr sz="14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063242" y="3534892"/>
            <a:ext cx="4566272" cy="31897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64792" y="3328416"/>
            <a:ext cx="5202935" cy="3529582"/>
          </a:xfrm>
          <a:custGeom>
            <a:avLst/>
            <a:gdLst/>
            <a:ahLst/>
            <a:cxnLst/>
            <a:rect l="l" t="t" r="r" b="b"/>
            <a:pathLst>
              <a:path w="5202935" h="3529582">
                <a:moveTo>
                  <a:pt x="0" y="3529582"/>
                </a:moveTo>
                <a:lnTo>
                  <a:pt x="458343" y="3208401"/>
                </a:lnTo>
                <a:lnTo>
                  <a:pt x="458343" y="458343"/>
                </a:lnTo>
                <a:lnTo>
                  <a:pt x="4744592" y="458343"/>
                </a:lnTo>
                <a:lnTo>
                  <a:pt x="4744592" y="3208401"/>
                </a:lnTo>
                <a:lnTo>
                  <a:pt x="458343" y="3208401"/>
                </a:lnTo>
                <a:lnTo>
                  <a:pt x="5202935" y="3529582"/>
                </a:lnTo>
                <a:lnTo>
                  <a:pt x="5202935" y="0"/>
                </a:lnTo>
                <a:lnTo>
                  <a:pt x="0" y="0"/>
                </a:lnTo>
                <a:lnTo>
                  <a:pt x="0" y="3529582"/>
                </a:lnTo>
                <a:close/>
              </a:path>
              <a:path w="5202935" h="3529582">
                <a:moveTo>
                  <a:pt x="458343" y="3208401"/>
                </a:moveTo>
                <a:lnTo>
                  <a:pt x="0" y="3529582"/>
                </a:lnTo>
                <a:lnTo>
                  <a:pt x="5202935" y="3529582"/>
                </a:lnTo>
                <a:lnTo>
                  <a:pt x="458343" y="32084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21992" y="890015"/>
            <a:ext cx="4297680" cy="243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45808" y="890015"/>
            <a:ext cx="4302252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45808" y="3648455"/>
            <a:ext cx="4302252" cy="29077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3954" y="2990850"/>
            <a:ext cx="1453896" cy="923544"/>
          </a:xfrm>
          <a:custGeom>
            <a:avLst/>
            <a:gdLst/>
            <a:ahLst/>
            <a:cxnLst/>
            <a:rect l="l" t="t" r="r" b="b"/>
            <a:pathLst>
              <a:path w="1453896" h="923544">
                <a:moveTo>
                  <a:pt x="0" y="923544"/>
                </a:moveTo>
                <a:lnTo>
                  <a:pt x="1453896" y="923544"/>
                </a:lnTo>
                <a:lnTo>
                  <a:pt x="1453896" y="0"/>
                </a:lnTo>
                <a:lnTo>
                  <a:pt x="0" y="0"/>
                </a:lnTo>
                <a:lnTo>
                  <a:pt x="0" y="923544"/>
                </a:lnTo>
                <a:close/>
              </a:path>
            </a:pathLst>
          </a:custGeom>
          <a:ln w="28956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18254" y="265938"/>
            <a:ext cx="3921252" cy="464819"/>
          </a:xfrm>
          <a:custGeom>
            <a:avLst/>
            <a:gdLst/>
            <a:ahLst/>
            <a:cxnLst/>
            <a:rect l="l" t="t" r="r" b="b"/>
            <a:pathLst>
              <a:path w="3921252" h="464819">
                <a:moveTo>
                  <a:pt x="0" y="464819"/>
                </a:moveTo>
                <a:lnTo>
                  <a:pt x="3921252" y="464819"/>
                </a:lnTo>
                <a:lnTo>
                  <a:pt x="3921252" y="0"/>
                </a:lnTo>
                <a:lnTo>
                  <a:pt x="0" y="0"/>
                </a:lnTo>
                <a:lnTo>
                  <a:pt x="0" y="46481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18254" y="265938"/>
            <a:ext cx="3921252" cy="464819"/>
          </a:xfrm>
          <a:custGeom>
            <a:avLst/>
            <a:gdLst/>
            <a:ahLst/>
            <a:cxnLst/>
            <a:rect l="l" t="t" r="r" b="b"/>
            <a:pathLst>
              <a:path w="3921252" h="464819">
                <a:moveTo>
                  <a:pt x="0" y="464819"/>
                </a:moveTo>
                <a:lnTo>
                  <a:pt x="3921252" y="464819"/>
                </a:lnTo>
                <a:lnTo>
                  <a:pt x="3921252" y="0"/>
                </a:lnTo>
                <a:lnTo>
                  <a:pt x="0" y="0"/>
                </a:lnTo>
                <a:lnTo>
                  <a:pt x="0" y="464819"/>
                </a:lnTo>
                <a:close/>
              </a:path>
            </a:pathLst>
          </a:custGeom>
          <a:ln w="381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3954" y="2990850"/>
            <a:ext cx="1453896" cy="923544"/>
          </a:xfrm>
          <a:prstGeom prst="rect">
            <a:avLst/>
          </a:prstGeom>
        </p:spPr>
        <p:txBody>
          <a:bodyPr wrap="square" lIns="0" tIns="36830" rIns="0" bIns="0" rtlCol="0">
            <a:noAutofit/>
          </a:bodyPr>
          <a:lstStyle/>
          <a:p>
            <a:pPr marL="90677">
              <a:lnSpc>
                <a:spcPct val="101725"/>
              </a:lnSpc>
            </a:pPr>
            <a:r>
              <a:rPr sz="1800" spc="-159" dirty="0">
                <a:latin typeface="Calibri Light"/>
                <a:cs typeface="Calibri Light"/>
              </a:rPr>
              <a:t>T</a:t>
            </a:r>
            <a:r>
              <a:rPr sz="1800" spc="0" dirty="0">
                <a:latin typeface="Calibri Light"/>
                <a:cs typeface="Calibri Light"/>
              </a:rPr>
              <a:t>e</a:t>
            </a:r>
            <a:r>
              <a:rPr sz="1800" spc="-19" dirty="0">
                <a:latin typeface="Calibri Light"/>
                <a:cs typeface="Calibri Light"/>
              </a:rPr>
              <a:t>r</a:t>
            </a:r>
            <a:r>
              <a:rPr sz="1800" spc="0" dirty="0">
                <a:latin typeface="Calibri Light"/>
                <a:cs typeface="Calibri Light"/>
              </a:rPr>
              <a:t>dapat   </a:t>
            </a:r>
            <a:r>
              <a:rPr sz="1800" spc="194" dirty="0">
                <a:latin typeface="Calibri Light"/>
                <a:cs typeface="Calibri Light"/>
              </a:rPr>
              <a:t> </a:t>
            </a:r>
            <a:r>
              <a:rPr sz="1800" spc="0" dirty="0">
                <a:latin typeface="Calibri Light"/>
                <a:cs typeface="Calibri Light"/>
              </a:rPr>
              <a:t>52</a:t>
            </a:r>
            <a:endParaRPr sz="1800">
              <a:latin typeface="Calibri Light"/>
              <a:cs typeface="Calibri Light"/>
            </a:endParaRPr>
          </a:p>
          <a:p>
            <a:pPr marL="90677">
              <a:lnSpc>
                <a:spcPts val="2160"/>
              </a:lnSpc>
              <a:spcBef>
                <a:spcPts val="108"/>
              </a:spcBef>
            </a:pPr>
            <a:r>
              <a:rPr sz="1800" spc="37" dirty="0">
                <a:latin typeface="Calibri Light"/>
                <a:cs typeface="Calibri Light"/>
              </a:rPr>
              <a:t>PP di Seluruh</a:t>
            </a:r>
            <a:endParaRPr sz="1800">
              <a:latin typeface="Calibri Light"/>
              <a:cs typeface="Calibri Light"/>
            </a:endParaRPr>
          </a:p>
          <a:p>
            <a:pPr marL="90677">
              <a:lnSpc>
                <a:spcPts val="2160"/>
              </a:lnSpc>
            </a:pPr>
            <a:r>
              <a:rPr sz="1800" spc="0" dirty="0">
                <a:latin typeface="Calibri Light"/>
                <a:cs typeface="Calibri Light"/>
              </a:rPr>
              <a:t>Indonesia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318254" y="201349"/>
            <a:ext cx="3921252" cy="464819"/>
          </a:xfrm>
          <a:prstGeom prst="rect">
            <a:avLst/>
          </a:prstGeom>
        </p:spPr>
        <p:txBody>
          <a:bodyPr wrap="square" lIns="0" tIns="2349" rIns="0" bIns="0" rtlCol="0">
            <a:noAutofit/>
          </a:bodyPr>
          <a:lstStyle/>
          <a:p>
            <a:pPr>
              <a:lnSpc>
                <a:spcPts val="750"/>
              </a:lnSpc>
            </a:pPr>
            <a:endParaRPr sz="750"/>
          </a:p>
          <a:p>
            <a:pPr marL="176022">
              <a:lnSpc>
                <a:spcPts val="2890"/>
              </a:lnSpc>
              <a:spcBef>
                <a:spcPts val="144"/>
              </a:spcBef>
            </a:pPr>
            <a:r>
              <a:rPr sz="2500" b="1" spc="-5" dirty="0">
                <a:latin typeface="Rockwell"/>
                <a:cs typeface="Rockwell"/>
              </a:rPr>
              <a:t>Persemaian Permanen</a:t>
            </a:r>
            <a:endParaRPr sz="25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4153662" y="896874"/>
            <a:ext cx="3921251" cy="464820"/>
          </a:xfrm>
          <a:custGeom>
            <a:avLst/>
            <a:gdLst/>
            <a:ahLst/>
            <a:cxnLst/>
            <a:rect l="l" t="t" r="r" b="b"/>
            <a:pathLst>
              <a:path w="3921251" h="464820">
                <a:moveTo>
                  <a:pt x="0" y="464820"/>
                </a:moveTo>
                <a:lnTo>
                  <a:pt x="3921251" y="464820"/>
                </a:lnTo>
                <a:lnTo>
                  <a:pt x="3921251" y="0"/>
                </a:lnTo>
                <a:lnTo>
                  <a:pt x="0" y="0"/>
                </a:lnTo>
                <a:lnTo>
                  <a:pt x="0" y="46482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53662" y="896874"/>
            <a:ext cx="3921251" cy="464820"/>
          </a:xfrm>
          <a:custGeom>
            <a:avLst/>
            <a:gdLst/>
            <a:ahLst/>
            <a:cxnLst/>
            <a:rect l="l" t="t" r="r" b="b"/>
            <a:pathLst>
              <a:path w="3921251" h="464820">
                <a:moveTo>
                  <a:pt x="0" y="464820"/>
                </a:moveTo>
                <a:lnTo>
                  <a:pt x="3921251" y="464820"/>
                </a:lnTo>
                <a:lnTo>
                  <a:pt x="3921251" y="0"/>
                </a:lnTo>
                <a:lnTo>
                  <a:pt x="0" y="0"/>
                </a:lnTo>
                <a:lnTo>
                  <a:pt x="0" y="464820"/>
                </a:lnTo>
                <a:close/>
              </a:path>
            </a:pathLst>
          </a:custGeom>
          <a:ln w="381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3276" y="1690115"/>
            <a:ext cx="5788152" cy="41986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63640" y="1690115"/>
            <a:ext cx="5599175" cy="41986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4153662" y="896874"/>
            <a:ext cx="3921251" cy="464820"/>
          </a:xfrm>
          <a:prstGeom prst="rect">
            <a:avLst/>
          </a:prstGeom>
        </p:spPr>
        <p:txBody>
          <a:bodyPr wrap="square" lIns="0" tIns="23177" rIns="0" bIns="0" rtlCol="0">
            <a:noAutofit/>
          </a:bodyPr>
          <a:lstStyle/>
          <a:p>
            <a:pPr marL="278129">
              <a:lnSpc>
                <a:spcPts val="3650"/>
              </a:lnSpc>
            </a:pPr>
            <a:r>
              <a:rPr sz="3200" b="1" spc="-5" dirty="0">
                <a:latin typeface="Rockwell"/>
                <a:cs typeface="Rockwell"/>
              </a:rPr>
              <a:t>Persemaian RHL</a:t>
            </a:r>
            <a:endParaRPr sz="32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960027" y="3485270"/>
            <a:ext cx="9171253" cy="3063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0027" y="341141"/>
            <a:ext cx="9171253" cy="3049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16362" y="1447038"/>
            <a:ext cx="685800" cy="3869436"/>
          </a:xfrm>
          <a:custGeom>
            <a:avLst/>
            <a:gdLst/>
            <a:ahLst/>
            <a:cxnLst/>
            <a:rect l="l" t="t" r="r" b="b"/>
            <a:pathLst>
              <a:path w="685800" h="3869436">
                <a:moveTo>
                  <a:pt x="0" y="3869436"/>
                </a:moveTo>
                <a:lnTo>
                  <a:pt x="685800" y="3869436"/>
                </a:lnTo>
                <a:lnTo>
                  <a:pt x="685800" y="0"/>
                </a:lnTo>
                <a:lnTo>
                  <a:pt x="0" y="0"/>
                </a:lnTo>
                <a:lnTo>
                  <a:pt x="0" y="386943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16362" y="1447038"/>
            <a:ext cx="685800" cy="3869436"/>
          </a:xfrm>
          <a:custGeom>
            <a:avLst/>
            <a:gdLst/>
            <a:ahLst/>
            <a:cxnLst/>
            <a:rect l="l" t="t" r="r" b="b"/>
            <a:pathLst>
              <a:path w="685800" h="3869436">
                <a:moveTo>
                  <a:pt x="0" y="3869436"/>
                </a:moveTo>
                <a:lnTo>
                  <a:pt x="685800" y="3869436"/>
                </a:lnTo>
                <a:lnTo>
                  <a:pt x="685800" y="0"/>
                </a:lnTo>
                <a:lnTo>
                  <a:pt x="0" y="0"/>
                </a:lnTo>
                <a:lnTo>
                  <a:pt x="0" y="3869436"/>
                </a:lnTo>
                <a:close/>
              </a:path>
            </a:pathLst>
          </a:custGeom>
          <a:ln w="381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80789" y="1459372"/>
            <a:ext cx="59320" cy="157480"/>
          </a:xfrm>
          <a:prstGeom prst="rect">
            <a:avLst/>
          </a:prstGeom>
        </p:spPr>
        <p:txBody>
          <a:bodyPr wrap="square" lIns="0" tIns="635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1050" spc="-175" dirty="0">
                <a:solidFill>
                  <a:srgbClr val="63C149"/>
                </a:solidFill>
                <a:latin typeface="Arial"/>
                <a:cs typeface="Arial"/>
              </a:rPr>
              <a:t>I</a:t>
            </a:r>
            <a:endParaRPr sz="10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80789" y="5234479"/>
            <a:ext cx="67725" cy="107950"/>
          </a:xfrm>
          <a:prstGeom prst="rect">
            <a:avLst/>
          </a:prstGeom>
        </p:spPr>
        <p:txBody>
          <a:bodyPr wrap="square" lIns="0" tIns="1905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650" spc="152" dirty="0">
                <a:solidFill>
                  <a:srgbClr val="63C149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0516362" y="1447038"/>
            <a:ext cx="802223" cy="4191762"/>
          </a:xfrm>
          <a:prstGeom prst="rect">
            <a:avLst/>
          </a:prstGeom>
        </p:spPr>
        <p:txBody>
          <a:bodyPr wrap="square" lIns="0" tIns="18415" rIns="0" bIns="0" rtlCol="0">
            <a:noAutofit/>
          </a:bodyPr>
          <a:lstStyle/>
          <a:p>
            <a:pPr marR="98751" indent="0" algn="ctr">
              <a:lnSpc>
                <a:spcPts val="3522"/>
              </a:lnSpc>
              <a:tabLst>
                <a:tab pos="622300" algn="l"/>
              </a:tabLst>
            </a:pPr>
            <a:r>
              <a:rPr sz="1050" spc="0" dirty="0">
                <a:solidFill>
                  <a:srgbClr val="63C149"/>
                </a:solidFill>
                <a:latin typeface="Arial"/>
                <a:cs typeface="Arial"/>
              </a:rPr>
              <a:t>'</a:t>
            </a:r>
            <a:r>
              <a:rPr sz="1050" spc="-256" dirty="0">
                <a:solidFill>
                  <a:srgbClr val="63C149"/>
                </a:solidFill>
                <a:latin typeface="Arial"/>
                <a:cs typeface="Arial"/>
              </a:rPr>
              <a:t> </a:t>
            </a:r>
            <a:r>
              <a:rPr sz="500" spc="-77" dirty="0">
                <a:latin typeface="Arial"/>
                <a:cs typeface="Arial"/>
              </a:rPr>
              <a:t>I </a:t>
            </a:r>
            <a:r>
              <a:rPr sz="3000" b="1" spc="0" dirty="0">
                <a:latin typeface="Rockwell"/>
                <a:cs typeface="Rockwell"/>
              </a:rPr>
              <a:t>M a</a:t>
            </a:r>
            <a:endParaRPr sz="3000" dirty="0">
              <a:latin typeface="Rockwell"/>
              <a:cs typeface="Rockwell"/>
            </a:endParaRPr>
          </a:p>
          <a:p>
            <a:pPr marL="194414" marR="310543" algn="ctr">
              <a:lnSpc>
                <a:spcPts val="3250"/>
              </a:lnSpc>
            </a:pPr>
            <a:r>
              <a:rPr sz="3000" b="1" dirty="0">
                <a:latin typeface="Rockwell"/>
                <a:cs typeface="Rockwell"/>
              </a:rPr>
              <a:t>c</a:t>
            </a:r>
            <a:endParaRPr sz="3000" dirty="0">
              <a:latin typeface="Rockwell"/>
              <a:cs typeface="Rockwell"/>
            </a:endParaRPr>
          </a:p>
          <a:p>
            <a:pPr marL="189865" marR="307682" algn="ctr">
              <a:lnSpc>
                <a:spcPts val="3229"/>
              </a:lnSpc>
            </a:pPr>
            <a:r>
              <a:rPr sz="3000" b="1" dirty="0">
                <a:latin typeface="Rockwell"/>
                <a:cs typeface="Rockwell"/>
              </a:rPr>
              <a:t>a</a:t>
            </a:r>
            <a:endParaRPr sz="3000" dirty="0">
              <a:latin typeface="Rockwell"/>
              <a:cs typeface="Rockwell"/>
            </a:endParaRPr>
          </a:p>
          <a:p>
            <a:pPr marL="182245" marR="299303" algn="ctr">
              <a:lnSpc>
                <a:spcPts val="3215"/>
              </a:lnSpc>
            </a:pPr>
            <a:r>
              <a:rPr sz="3000" b="1" dirty="0">
                <a:latin typeface="Rockwell"/>
                <a:cs typeface="Rockwell"/>
              </a:rPr>
              <a:t>d</a:t>
            </a:r>
            <a:endParaRPr sz="3000" dirty="0">
              <a:latin typeface="Rockwell"/>
              <a:cs typeface="Rockwell"/>
            </a:endParaRPr>
          </a:p>
          <a:p>
            <a:pPr marL="189865" marR="307682" algn="ctr">
              <a:lnSpc>
                <a:spcPts val="3215"/>
              </a:lnSpc>
            </a:pPr>
            <a:r>
              <a:rPr sz="3000" b="1" dirty="0">
                <a:latin typeface="Rockwell"/>
                <a:cs typeface="Rockwell"/>
              </a:rPr>
              <a:t>a</a:t>
            </a:r>
            <a:endParaRPr sz="3000" dirty="0">
              <a:latin typeface="Rockwell"/>
              <a:cs typeface="Rockwell"/>
            </a:endParaRPr>
          </a:p>
          <a:p>
            <a:pPr marL="112118" marR="229928" algn="ctr">
              <a:lnSpc>
                <a:spcPts val="3229"/>
              </a:lnSpc>
              <a:spcBef>
                <a:spcPts val="0"/>
              </a:spcBef>
            </a:pPr>
            <a:r>
              <a:rPr sz="3000" b="1" dirty="0">
                <a:latin typeface="Rockwell"/>
                <a:cs typeface="Rockwell"/>
              </a:rPr>
              <a:t>m</a:t>
            </a:r>
            <a:endParaRPr sz="3000" dirty="0">
              <a:latin typeface="Rockwell"/>
              <a:cs typeface="Rockwell"/>
            </a:endParaRPr>
          </a:p>
          <a:p>
            <a:pPr marL="234061" marR="350736" algn="ctr">
              <a:lnSpc>
                <a:spcPts val="3220"/>
              </a:lnSpc>
            </a:pPr>
            <a:r>
              <a:rPr sz="3000" b="1" dirty="0">
                <a:latin typeface="Rockwell"/>
                <a:cs typeface="Rockwell"/>
              </a:rPr>
              <a:t>i</a:t>
            </a:r>
            <a:endParaRPr sz="3000" dirty="0">
              <a:latin typeface="Rockwell"/>
              <a:cs typeface="Rockwell"/>
            </a:endParaRPr>
          </a:p>
          <a:p>
            <a:pPr marL="231140">
              <a:lnSpc>
                <a:spcPts val="3160"/>
              </a:lnSpc>
            </a:pPr>
            <a:r>
              <a:rPr sz="3000" b="1" spc="-62" dirty="0">
                <a:latin typeface="Rockwell"/>
                <a:cs typeface="Rockwell"/>
              </a:rPr>
              <a:t>a </a:t>
            </a:r>
            <a:r>
              <a:rPr sz="3900" spc="-881" baseline="-30557" dirty="0">
                <a:solidFill>
                  <a:srgbClr val="63C149"/>
                </a:solidFill>
                <a:latin typeface="Courier New"/>
                <a:cs typeface="Courier New"/>
              </a:rPr>
              <a:t>-•</a:t>
            </a:r>
            <a:endParaRPr sz="2600" dirty="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38"/>
          <p:cNvSpPr txBox="1"/>
          <p:nvPr/>
        </p:nvSpPr>
        <p:spPr>
          <a:xfrm>
            <a:off x="9284970" y="6188202"/>
            <a:ext cx="2045207" cy="585216"/>
          </a:xfrm>
          <a:prstGeom prst="rect">
            <a:avLst/>
          </a:prstGeom>
        </p:spPr>
        <p:txBody>
          <a:bodyPr wrap="square" lIns="0" tIns="335" rIns="0" bIns="0" rtlCol="0">
            <a:noAutofit/>
          </a:bodyPr>
          <a:lstStyle/>
          <a:p>
            <a:pPr>
              <a:lnSpc>
                <a:spcPts val="750"/>
              </a:lnSpc>
            </a:pPr>
            <a:endParaRPr sz="750"/>
          </a:p>
          <a:p>
            <a:pPr marL="246379">
              <a:lnSpc>
                <a:spcPct val="97859"/>
              </a:lnSpc>
            </a:pPr>
            <a:r>
              <a:rPr sz="1200" spc="-10" dirty="0">
                <a:solidFill>
                  <a:srgbClr val="375C1E"/>
                </a:solidFill>
                <a:latin typeface="Rockwell"/>
                <a:cs typeface="Rockwell"/>
              </a:rPr>
              <a:t>Your Logo or Name Here</a:t>
            </a:r>
            <a:endParaRPr sz="1200">
              <a:latin typeface="Rockwell"/>
              <a:cs typeface="Rockwel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35546" y="33090"/>
            <a:ext cx="7086832" cy="6051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368785" y="6027648"/>
            <a:ext cx="687069" cy="687082"/>
          </a:xfrm>
          <a:custGeom>
            <a:avLst/>
            <a:gdLst/>
            <a:ahLst/>
            <a:cxnLst/>
            <a:rect l="l" t="t" r="r" b="b"/>
            <a:pathLst>
              <a:path w="687069" h="687082">
                <a:moveTo>
                  <a:pt x="587247" y="101396"/>
                </a:moveTo>
                <a:lnTo>
                  <a:pt x="687069" y="344639"/>
                </a:lnTo>
                <a:lnTo>
                  <a:pt x="585723" y="587247"/>
                </a:lnTo>
                <a:lnTo>
                  <a:pt x="342518" y="687082"/>
                </a:lnTo>
                <a:lnTo>
                  <a:pt x="99821" y="585685"/>
                </a:lnTo>
                <a:lnTo>
                  <a:pt x="0" y="342442"/>
                </a:lnTo>
                <a:lnTo>
                  <a:pt x="101472" y="99834"/>
                </a:lnTo>
                <a:lnTo>
                  <a:pt x="344677" y="0"/>
                </a:lnTo>
                <a:lnTo>
                  <a:pt x="587247" y="101396"/>
                </a:lnTo>
                <a:close/>
              </a:path>
            </a:pathLst>
          </a:custGeom>
          <a:ln w="3174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533632" y="6185916"/>
            <a:ext cx="73151" cy="73152"/>
          </a:xfrm>
          <a:custGeom>
            <a:avLst/>
            <a:gdLst/>
            <a:ahLst/>
            <a:cxnLst/>
            <a:rect l="l" t="t" r="r" b="b"/>
            <a:pathLst>
              <a:path w="73151" h="73151">
                <a:moveTo>
                  <a:pt x="0" y="36576"/>
                </a:moveTo>
                <a:lnTo>
                  <a:pt x="3180" y="51516"/>
                </a:lnTo>
                <a:lnTo>
                  <a:pt x="11073" y="62794"/>
                </a:lnTo>
                <a:lnTo>
                  <a:pt x="22577" y="70377"/>
                </a:lnTo>
                <a:lnTo>
                  <a:pt x="36575" y="73152"/>
                </a:lnTo>
                <a:lnTo>
                  <a:pt x="37657" y="73136"/>
                </a:lnTo>
                <a:lnTo>
                  <a:pt x="51511" y="69973"/>
                </a:lnTo>
                <a:lnTo>
                  <a:pt x="62789" y="62083"/>
                </a:lnTo>
                <a:lnTo>
                  <a:pt x="70375" y="50579"/>
                </a:lnTo>
                <a:lnTo>
                  <a:pt x="73151" y="36576"/>
                </a:lnTo>
                <a:lnTo>
                  <a:pt x="73136" y="35494"/>
                </a:lnTo>
                <a:lnTo>
                  <a:pt x="69971" y="21635"/>
                </a:lnTo>
                <a:lnTo>
                  <a:pt x="62078" y="10357"/>
                </a:lnTo>
                <a:lnTo>
                  <a:pt x="50574" y="2774"/>
                </a:lnTo>
                <a:lnTo>
                  <a:pt x="36575" y="0"/>
                </a:lnTo>
                <a:lnTo>
                  <a:pt x="35494" y="15"/>
                </a:lnTo>
                <a:lnTo>
                  <a:pt x="21640" y="3178"/>
                </a:lnTo>
                <a:lnTo>
                  <a:pt x="10362" y="11068"/>
                </a:lnTo>
                <a:lnTo>
                  <a:pt x="2776" y="22572"/>
                </a:lnTo>
                <a:lnTo>
                  <a:pt x="0" y="36576"/>
                </a:lnTo>
                <a:close/>
              </a:path>
            </a:pathLst>
          </a:custGeom>
          <a:solidFill>
            <a:srgbClr val="C2D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91772" y="6560820"/>
            <a:ext cx="100583" cy="100583"/>
          </a:xfrm>
          <a:custGeom>
            <a:avLst/>
            <a:gdLst/>
            <a:ahLst/>
            <a:cxnLst/>
            <a:rect l="l" t="t" r="r" b="b"/>
            <a:pathLst>
              <a:path w="100583" h="100583">
                <a:moveTo>
                  <a:pt x="0" y="50291"/>
                </a:moveTo>
                <a:lnTo>
                  <a:pt x="753" y="59020"/>
                </a:lnTo>
                <a:lnTo>
                  <a:pt x="5106" y="72411"/>
                </a:lnTo>
                <a:lnTo>
                  <a:pt x="12822" y="83852"/>
                </a:lnTo>
                <a:lnTo>
                  <a:pt x="23315" y="92754"/>
                </a:lnTo>
                <a:lnTo>
                  <a:pt x="36000" y="98528"/>
                </a:lnTo>
                <a:lnTo>
                  <a:pt x="50292" y="100583"/>
                </a:lnTo>
                <a:lnTo>
                  <a:pt x="59030" y="99829"/>
                </a:lnTo>
                <a:lnTo>
                  <a:pt x="72428" y="95470"/>
                </a:lnTo>
                <a:lnTo>
                  <a:pt x="83867" y="87748"/>
                </a:lnTo>
                <a:lnTo>
                  <a:pt x="92764" y="77251"/>
                </a:lnTo>
                <a:lnTo>
                  <a:pt x="98531" y="64569"/>
                </a:lnTo>
                <a:lnTo>
                  <a:pt x="100583" y="50291"/>
                </a:lnTo>
                <a:lnTo>
                  <a:pt x="99830" y="41563"/>
                </a:lnTo>
                <a:lnTo>
                  <a:pt x="95477" y="28172"/>
                </a:lnTo>
                <a:lnTo>
                  <a:pt x="87761" y="16731"/>
                </a:lnTo>
                <a:lnTo>
                  <a:pt x="77268" y="7829"/>
                </a:lnTo>
                <a:lnTo>
                  <a:pt x="64583" y="2055"/>
                </a:lnTo>
                <a:lnTo>
                  <a:pt x="50292" y="0"/>
                </a:lnTo>
                <a:lnTo>
                  <a:pt x="41553" y="754"/>
                </a:lnTo>
                <a:lnTo>
                  <a:pt x="28155" y="5113"/>
                </a:lnTo>
                <a:lnTo>
                  <a:pt x="16716" y="12835"/>
                </a:lnTo>
                <a:lnTo>
                  <a:pt x="7819" y="23332"/>
                </a:lnTo>
                <a:lnTo>
                  <a:pt x="2052" y="36014"/>
                </a:lnTo>
                <a:lnTo>
                  <a:pt x="0" y="50291"/>
                </a:lnTo>
                <a:close/>
              </a:path>
            </a:pathLst>
          </a:custGeom>
          <a:solidFill>
            <a:srgbClr val="749A2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87763" y="6187917"/>
            <a:ext cx="2039584" cy="5790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43132" y="5990844"/>
            <a:ext cx="260603" cy="259079"/>
          </a:xfrm>
          <a:custGeom>
            <a:avLst/>
            <a:gdLst/>
            <a:ahLst/>
            <a:cxnLst/>
            <a:rect l="l" t="t" r="r" b="b"/>
            <a:pathLst>
              <a:path w="260603" h="259079">
                <a:moveTo>
                  <a:pt x="0" y="129539"/>
                </a:moveTo>
                <a:lnTo>
                  <a:pt x="820" y="114914"/>
                </a:lnTo>
                <a:lnTo>
                  <a:pt x="3224" y="100764"/>
                </a:lnTo>
                <a:lnTo>
                  <a:pt x="7122" y="87179"/>
                </a:lnTo>
                <a:lnTo>
                  <a:pt x="12426" y="74246"/>
                </a:lnTo>
                <a:lnTo>
                  <a:pt x="19047" y="62054"/>
                </a:lnTo>
                <a:lnTo>
                  <a:pt x="26898" y="50690"/>
                </a:lnTo>
                <a:lnTo>
                  <a:pt x="35890" y="40243"/>
                </a:lnTo>
                <a:lnTo>
                  <a:pt x="45935" y="30800"/>
                </a:lnTo>
                <a:lnTo>
                  <a:pt x="56944" y="22451"/>
                </a:lnTo>
                <a:lnTo>
                  <a:pt x="68830" y="15282"/>
                </a:lnTo>
                <a:lnTo>
                  <a:pt x="81503" y="9383"/>
                </a:lnTo>
                <a:lnTo>
                  <a:pt x="94876" y="4840"/>
                </a:lnTo>
                <a:lnTo>
                  <a:pt x="108859" y="1743"/>
                </a:lnTo>
                <a:lnTo>
                  <a:pt x="123366" y="180"/>
                </a:lnTo>
                <a:lnTo>
                  <a:pt x="130301" y="0"/>
                </a:lnTo>
                <a:lnTo>
                  <a:pt x="145022" y="816"/>
                </a:lnTo>
                <a:lnTo>
                  <a:pt x="159261" y="3207"/>
                </a:lnTo>
                <a:lnTo>
                  <a:pt x="172930" y="7085"/>
                </a:lnTo>
                <a:lnTo>
                  <a:pt x="185942" y="12361"/>
                </a:lnTo>
                <a:lnTo>
                  <a:pt x="198206" y="18947"/>
                </a:lnTo>
                <a:lnTo>
                  <a:pt x="209636" y="26756"/>
                </a:lnTo>
                <a:lnTo>
                  <a:pt x="220143" y="35698"/>
                </a:lnTo>
                <a:lnTo>
                  <a:pt x="229638" y="45687"/>
                </a:lnTo>
                <a:lnTo>
                  <a:pt x="238033" y="56633"/>
                </a:lnTo>
                <a:lnTo>
                  <a:pt x="245241" y="68449"/>
                </a:lnTo>
                <a:lnTo>
                  <a:pt x="251172" y="81047"/>
                </a:lnTo>
                <a:lnTo>
                  <a:pt x="255738" y="94338"/>
                </a:lnTo>
                <a:lnTo>
                  <a:pt x="258851" y="108235"/>
                </a:lnTo>
                <a:lnTo>
                  <a:pt x="260422" y="122649"/>
                </a:lnTo>
                <a:lnTo>
                  <a:pt x="260603" y="129539"/>
                </a:lnTo>
                <a:lnTo>
                  <a:pt x="259783" y="144165"/>
                </a:lnTo>
                <a:lnTo>
                  <a:pt x="257379" y="158315"/>
                </a:lnTo>
                <a:lnTo>
                  <a:pt x="253481" y="171900"/>
                </a:lnTo>
                <a:lnTo>
                  <a:pt x="248177" y="184833"/>
                </a:lnTo>
                <a:lnTo>
                  <a:pt x="241556" y="197025"/>
                </a:lnTo>
                <a:lnTo>
                  <a:pt x="233705" y="208389"/>
                </a:lnTo>
                <a:lnTo>
                  <a:pt x="224713" y="218836"/>
                </a:lnTo>
                <a:lnTo>
                  <a:pt x="214668" y="228279"/>
                </a:lnTo>
                <a:lnTo>
                  <a:pt x="203659" y="236628"/>
                </a:lnTo>
                <a:lnTo>
                  <a:pt x="191773" y="243797"/>
                </a:lnTo>
                <a:lnTo>
                  <a:pt x="179100" y="249696"/>
                </a:lnTo>
                <a:lnTo>
                  <a:pt x="165727" y="254239"/>
                </a:lnTo>
                <a:lnTo>
                  <a:pt x="151744" y="257336"/>
                </a:lnTo>
                <a:lnTo>
                  <a:pt x="137237" y="258899"/>
                </a:lnTo>
                <a:lnTo>
                  <a:pt x="130301" y="259079"/>
                </a:lnTo>
                <a:lnTo>
                  <a:pt x="115581" y="258263"/>
                </a:lnTo>
                <a:lnTo>
                  <a:pt x="101342" y="255872"/>
                </a:lnTo>
                <a:lnTo>
                  <a:pt x="87673" y="251994"/>
                </a:lnTo>
                <a:lnTo>
                  <a:pt x="74661" y="246718"/>
                </a:lnTo>
                <a:lnTo>
                  <a:pt x="62397" y="240132"/>
                </a:lnTo>
                <a:lnTo>
                  <a:pt x="50967" y="232323"/>
                </a:lnTo>
                <a:lnTo>
                  <a:pt x="40460" y="223381"/>
                </a:lnTo>
                <a:lnTo>
                  <a:pt x="30965" y="213392"/>
                </a:lnTo>
                <a:lnTo>
                  <a:pt x="22570" y="202446"/>
                </a:lnTo>
                <a:lnTo>
                  <a:pt x="15362" y="190630"/>
                </a:lnTo>
                <a:lnTo>
                  <a:pt x="9431" y="178032"/>
                </a:lnTo>
                <a:lnTo>
                  <a:pt x="4865" y="164741"/>
                </a:lnTo>
                <a:lnTo>
                  <a:pt x="1752" y="150844"/>
                </a:lnTo>
                <a:lnTo>
                  <a:pt x="181" y="136430"/>
                </a:lnTo>
                <a:lnTo>
                  <a:pt x="0" y="129539"/>
                </a:lnTo>
                <a:close/>
              </a:path>
            </a:pathLst>
          </a:custGeom>
          <a:ln w="3048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75375" y="6187917"/>
            <a:ext cx="2039584" cy="5790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031" y="33090"/>
            <a:ext cx="4612853" cy="6758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771132"/>
            <a:ext cx="12192000" cy="86866"/>
          </a:xfrm>
          <a:custGeom>
            <a:avLst/>
            <a:gdLst/>
            <a:ahLst/>
            <a:cxnLst/>
            <a:rect l="l" t="t" r="r" b="b"/>
            <a:pathLst>
              <a:path w="12192000" h="86866">
                <a:moveTo>
                  <a:pt x="12192000" y="86866"/>
                </a:moveTo>
                <a:lnTo>
                  <a:pt x="12192000" y="0"/>
                </a:lnTo>
                <a:lnTo>
                  <a:pt x="0" y="0"/>
                </a:lnTo>
                <a:lnTo>
                  <a:pt x="0" y="86866"/>
                </a:lnTo>
                <a:lnTo>
                  <a:pt x="12192000" y="8686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86867" cy="6857997"/>
          </a:xfrm>
          <a:custGeom>
            <a:avLst/>
            <a:gdLst/>
            <a:ahLst/>
            <a:cxnLst/>
            <a:rect l="l" t="t" r="r" b="b"/>
            <a:pathLst>
              <a:path w="86867" h="6857997">
                <a:moveTo>
                  <a:pt x="86867" y="6857997"/>
                </a:moveTo>
                <a:lnTo>
                  <a:pt x="86867" y="0"/>
                </a:lnTo>
                <a:lnTo>
                  <a:pt x="0" y="0"/>
                </a:lnTo>
                <a:lnTo>
                  <a:pt x="0" y="6857997"/>
                </a:lnTo>
                <a:lnTo>
                  <a:pt x="86867" y="685799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105132" y="0"/>
            <a:ext cx="86868" cy="6857996"/>
          </a:xfrm>
          <a:custGeom>
            <a:avLst/>
            <a:gdLst/>
            <a:ahLst/>
            <a:cxnLst/>
            <a:rect l="l" t="t" r="r" b="b"/>
            <a:pathLst>
              <a:path w="86868" h="6857996">
                <a:moveTo>
                  <a:pt x="86868" y="6857996"/>
                </a:moveTo>
                <a:lnTo>
                  <a:pt x="86868" y="0"/>
                </a:lnTo>
                <a:lnTo>
                  <a:pt x="0" y="0"/>
                </a:lnTo>
                <a:lnTo>
                  <a:pt x="0" y="6857996"/>
                </a:lnTo>
                <a:lnTo>
                  <a:pt x="86868" y="685799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770626" y="6188202"/>
            <a:ext cx="2045207" cy="585216"/>
          </a:xfrm>
          <a:custGeom>
            <a:avLst/>
            <a:gdLst/>
            <a:ahLst/>
            <a:cxnLst/>
            <a:rect l="l" t="t" r="r" b="b"/>
            <a:pathLst>
              <a:path w="2045207" h="585216">
                <a:moveTo>
                  <a:pt x="0" y="585216"/>
                </a:moveTo>
                <a:lnTo>
                  <a:pt x="2045207" y="585216"/>
                </a:lnTo>
                <a:lnTo>
                  <a:pt x="2045207" y="0"/>
                </a:lnTo>
                <a:lnTo>
                  <a:pt x="0" y="0"/>
                </a:lnTo>
                <a:lnTo>
                  <a:pt x="0" y="585216"/>
                </a:lnTo>
                <a:close/>
              </a:path>
            </a:pathLst>
          </a:custGeom>
          <a:solidFill>
            <a:srgbClr val="63C24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43478" y="2862834"/>
            <a:ext cx="1357884" cy="1655064"/>
          </a:xfrm>
          <a:custGeom>
            <a:avLst/>
            <a:gdLst/>
            <a:ahLst/>
            <a:cxnLst/>
            <a:rect l="l" t="t" r="r" b="b"/>
            <a:pathLst>
              <a:path w="1357884" h="1655064">
                <a:moveTo>
                  <a:pt x="0" y="827532"/>
                </a:moveTo>
                <a:lnTo>
                  <a:pt x="688467" y="1655064"/>
                </a:lnTo>
                <a:lnTo>
                  <a:pt x="688467" y="1346708"/>
                </a:lnTo>
                <a:lnTo>
                  <a:pt x="1357884" y="1346708"/>
                </a:lnTo>
                <a:lnTo>
                  <a:pt x="1357884" y="308355"/>
                </a:lnTo>
                <a:lnTo>
                  <a:pt x="688467" y="308355"/>
                </a:lnTo>
                <a:lnTo>
                  <a:pt x="688467" y="0"/>
                </a:lnTo>
                <a:lnTo>
                  <a:pt x="0" y="827532"/>
                </a:lnTo>
                <a:close/>
              </a:path>
            </a:pathLst>
          </a:custGeom>
          <a:solidFill>
            <a:srgbClr val="63C24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284970" y="6188202"/>
            <a:ext cx="2045207" cy="585216"/>
          </a:xfrm>
          <a:custGeom>
            <a:avLst/>
            <a:gdLst/>
            <a:ahLst/>
            <a:cxnLst/>
            <a:rect l="l" t="t" r="r" b="b"/>
            <a:pathLst>
              <a:path w="2045207" h="585216">
                <a:moveTo>
                  <a:pt x="0" y="585216"/>
                </a:moveTo>
                <a:lnTo>
                  <a:pt x="2045207" y="585216"/>
                </a:lnTo>
                <a:lnTo>
                  <a:pt x="2045207" y="0"/>
                </a:lnTo>
                <a:lnTo>
                  <a:pt x="0" y="0"/>
                </a:lnTo>
                <a:lnTo>
                  <a:pt x="0" y="585216"/>
                </a:lnTo>
                <a:close/>
              </a:path>
            </a:pathLst>
          </a:custGeom>
          <a:solidFill>
            <a:srgbClr val="63C24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2722" y="73914"/>
            <a:ext cx="2752343" cy="464819"/>
          </a:xfrm>
          <a:custGeom>
            <a:avLst/>
            <a:gdLst/>
            <a:ahLst/>
            <a:cxnLst/>
            <a:rect l="l" t="t" r="r" b="b"/>
            <a:pathLst>
              <a:path w="2752343" h="464819">
                <a:moveTo>
                  <a:pt x="0" y="464819"/>
                </a:moveTo>
                <a:lnTo>
                  <a:pt x="2752343" y="464819"/>
                </a:lnTo>
                <a:lnTo>
                  <a:pt x="2752343" y="0"/>
                </a:lnTo>
                <a:lnTo>
                  <a:pt x="0" y="0"/>
                </a:lnTo>
                <a:lnTo>
                  <a:pt x="0" y="46481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2722" y="73914"/>
            <a:ext cx="2752343" cy="464819"/>
          </a:xfrm>
          <a:custGeom>
            <a:avLst/>
            <a:gdLst/>
            <a:ahLst/>
            <a:cxnLst/>
            <a:rect l="l" t="t" r="r" b="b"/>
            <a:pathLst>
              <a:path w="2752343" h="464819">
                <a:moveTo>
                  <a:pt x="0" y="464819"/>
                </a:moveTo>
                <a:lnTo>
                  <a:pt x="2752343" y="464819"/>
                </a:lnTo>
                <a:lnTo>
                  <a:pt x="2752343" y="0"/>
                </a:lnTo>
                <a:lnTo>
                  <a:pt x="0" y="0"/>
                </a:lnTo>
                <a:lnTo>
                  <a:pt x="0" y="464819"/>
                </a:lnTo>
                <a:close/>
              </a:path>
            </a:pathLst>
          </a:custGeom>
          <a:ln w="381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59096" y="54864"/>
            <a:ext cx="7018020" cy="522731"/>
          </a:xfrm>
          <a:custGeom>
            <a:avLst/>
            <a:gdLst/>
            <a:ahLst/>
            <a:cxnLst/>
            <a:rect l="l" t="t" r="r" b="b"/>
            <a:pathLst>
              <a:path w="7018020" h="522731">
                <a:moveTo>
                  <a:pt x="0" y="522731"/>
                </a:moveTo>
                <a:lnTo>
                  <a:pt x="7018020" y="522731"/>
                </a:lnTo>
                <a:lnTo>
                  <a:pt x="7018020" y="0"/>
                </a:lnTo>
                <a:lnTo>
                  <a:pt x="0" y="0"/>
                </a:lnTo>
                <a:lnTo>
                  <a:pt x="0" y="5227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959096" y="54864"/>
            <a:ext cx="7018020" cy="522731"/>
          </a:xfrm>
          <a:custGeom>
            <a:avLst/>
            <a:gdLst/>
            <a:ahLst/>
            <a:cxnLst/>
            <a:rect l="l" t="t" r="r" b="b"/>
            <a:pathLst>
              <a:path w="7018020" h="522731">
                <a:moveTo>
                  <a:pt x="0" y="522731"/>
                </a:moveTo>
                <a:lnTo>
                  <a:pt x="7018020" y="522731"/>
                </a:lnTo>
                <a:lnTo>
                  <a:pt x="7018020" y="0"/>
                </a:lnTo>
                <a:lnTo>
                  <a:pt x="0" y="0"/>
                </a:lnTo>
                <a:lnTo>
                  <a:pt x="0" y="522731"/>
                </a:lnTo>
                <a:close/>
              </a:path>
            </a:pathLst>
          </a:custGeom>
          <a:ln w="12192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38725" y="333628"/>
            <a:ext cx="6406014" cy="203708"/>
          </a:xfrm>
          <a:prstGeom prst="rect">
            <a:avLst/>
          </a:prstGeom>
        </p:spPr>
        <p:txBody>
          <a:bodyPr wrap="square" lIns="0" tIns="9556" rIns="0" bIns="0" rtlCol="0">
            <a:noAutofit/>
          </a:bodyPr>
          <a:lstStyle/>
          <a:p>
            <a:pPr marL="12700">
              <a:lnSpc>
                <a:spcPts val="1505"/>
              </a:lnSpc>
            </a:pPr>
            <a:r>
              <a:rPr sz="1400" spc="-3" dirty="0">
                <a:latin typeface="Calibri Light"/>
                <a:cs typeface="Calibri Light"/>
              </a:rPr>
              <a:t>jati, gmelina, kemiri, cempaka, gaharu, Pinus, Kayu putih, Cendana, Meranti dan Jelutung.</a:t>
            </a:r>
            <a:endParaRPr sz="1400" dirty="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3637" y="3227704"/>
            <a:ext cx="593390" cy="959866"/>
          </a:xfrm>
          <a:prstGeom prst="rect">
            <a:avLst/>
          </a:prstGeom>
        </p:spPr>
        <p:txBody>
          <a:bodyPr wrap="square" lIns="0" tIns="10763" rIns="0" bIns="0" rtlCol="0">
            <a:noAutofit/>
          </a:bodyPr>
          <a:lstStyle/>
          <a:p>
            <a:pPr marL="12700" marR="30403">
              <a:lnSpc>
                <a:spcPts val="1695"/>
              </a:lnSpc>
            </a:pPr>
            <a:r>
              <a:rPr sz="1600" spc="-6" dirty="0">
                <a:solidFill>
                  <a:srgbClr val="FFFFFF"/>
                </a:solidFill>
                <a:latin typeface="Calibri Light"/>
                <a:cs typeface="Calibri Light"/>
              </a:rPr>
              <a:t>Kebun</a:t>
            </a:r>
            <a:endParaRPr sz="1600">
              <a:latin typeface="Calibri Light"/>
              <a:cs typeface="Calibri Light"/>
            </a:endParaRPr>
          </a:p>
          <a:p>
            <a:pPr marL="12700" marR="30403">
              <a:lnSpc>
                <a:spcPts val="1920"/>
              </a:lnSpc>
              <a:spcBef>
                <a:spcPts val="11"/>
              </a:spcBef>
            </a:pPr>
            <a:r>
              <a:rPr sz="1600" spc="0" dirty="0">
                <a:solidFill>
                  <a:srgbClr val="FFFFFF"/>
                </a:solidFill>
                <a:latin typeface="Calibri Light"/>
                <a:cs typeface="Calibri Light"/>
              </a:rPr>
              <a:t>Benih</a:t>
            </a:r>
            <a:endParaRPr sz="1600">
              <a:latin typeface="Calibri Light"/>
              <a:cs typeface="Calibri Light"/>
            </a:endParaRPr>
          </a:p>
          <a:p>
            <a:pPr marL="12700" marR="30403">
              <a:lnSpc>
                <a:spcPts val="1920"/>
              </a:lnSpc>
            </a:pPr>
            <a:r>
              <a:rPr sz="1600" spc="0" dirty="0">
                <a:solidFill>
                  <a:srgbClr val="FFFFFF"/>
                </a:solidFill>
                <a:latin typeface="Calibri Light"/>
                <a:cs typeface="Calibri Light"/>
              </a:rPr>
              <a:t>Jabon</a:t>
            </a:r>
            <a:endParaRPr sz="1600">
              <a:latin typeface="Calibri Light"/>
              <a:cs typeface="Calibri Light"/>
            </a:endParaRPr>
          </a:p>
          <a:p>
            <a:pPr marL="12700">
              <a:lnSpc>
                <a:spcPts val="1920"/>
              </a:lnSpc>
            </a:pPr>
            <a:r>
              <a:rPr sz="1600" spc="-6" dirty="0">
                <a:solidFill>
                  <a:srgbClr val="FFFFFF"/>
                </a:solidFill>
                <a:latin typeface="Calibri Light"/>
                <a:cs typeface="Calibri Light"/>
              </a:rPr>
              <a:t>Merah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513228" y="6071464"/>
            <a:ext cx="151408" cy="313690"/>
          </a:xfrm>
          <a:prstGeom prst="rect">
            <a:avLst/>
          </a:prstGeom>
        </p:spPr>
        <p:txBody>
          <a:bodyPr wrap="square" lIns="0" tIns="15335" rIns="0" bIns="0" rtlCol="0">
            <a:noAutofit/>
          </a:bodyPr>
          <a:lstStyle/>
          <a:p>
            <a:pPr marL="12700">
              <a:lnSpc>
                <a:spcPts val="2415"/>
              </a:lnSpc>
            </a:pPr>
            <a:r>
              <a:rPr sz="2250" spc="-141" dirty="0">
                <a:solidFill>
                  <a:srgbClr val="C3DE8B"/>
                </a:solidFill>
                <a:latin typeface="Times New Roman"/>
                <a:cs typeface="Times New Roman"/>
              </a:rPr>
              <a:t>•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73155" y="6400420"/>
            <a:ext cx="194335" cy="434340"/>
          </a:xfrm>
          <a:prstGeom prst="rect">
            <a:avLst/>
          </a:prstGeom>
        </p:spPr>
        <p:txBody>
          <a:bodyPr wrap="square" lIns="0" tIns="21494" rIns="0" bIns="0" rtlCol="0">
            <a:noAutofit/>
          </a:bodyPr>
          <a:lstStyle/>
          <a:p>
            <a:pPr marL="12700">
              <a:lnSpc>
                <a:spcPts val="3385"/>
              </a:lnSpc>
            </a:pPr>
            <a:r>
              <a:rPr sz="3200" spc="-279" dirty="0">
                <a:solidFill>
                  <a:srgbClr val="749928"/>
                </a:solidFill>
                <a:latin typeface="Times New Roman"/>
                <a:cs typeface="Times New Roman"/>
              </a:rPr>
              <a:t>•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84970" y="6188202"/>
            <a:ext cx="2045207" cy="585216"/>
          </a:xfrm>
          <a:prstGeom prst="rect">
            <a:avLst/>
          </a:prstGeom>
        </p:spPr>
        <p:txBody>
          <a:bodyPr wrap="square" lIns="0" tIns="39370" rIns="0" bIns="0" rtlCol="0">
            <a:noAutofit/>
          </a:bodyPr>
          <a:lstStyle/>
          <a:p>
            <a:pPr marL="477204" marR="478248" algn="ctr">
              <a:lnSpc>
                <a:spcPct val="101725"/>
              </a:lnSpc>
            </a:pPr>
            <a:r>
              <a:rPr sz="1600" spc="-7" dirty="0">
                <a:solidFill>
                  <a:srgbClr val="FFFFFF"/>
                </a:solidFill>
                <a:latin typeface="Calibri Light"/>
                <a:cs typeface="Calibri Light"/>
              </a:rPr>
              <a:t>Kebun Benih</a:t>
            </a:r>
            <a:endParaRPr sz="1600">
              <a:latin typeface="Calibri Light"/>
              <a:cs typeface="Calibri Light"/>
            </a:endParaRPr>
          </a:p>
          <a:p>
            <a:pPr marL="651294" marR="651053" algn="ctr">
              <a:lnSpc>
                <a:spcPts val="1920"/>
              </a:lnSpc>
              <a:spcBef>
                <a:spcPts val="96"/>
              </a:spcBef>
            </a:pPr>
            <a:r>
              <a:rPr sz="1600" spc="-5" dirty="0">
                <a:solidFill>
                  <a:srgbClr val="FFFFFF"/>
                </a:solidFill>
                <a:latin typeface="Calibri Light"/>
                <a:cs typeface="Calibri Light"/>
              </a:rPr>
              <a:t>Jelutung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70626" y="6188202"/>
            <a:ext cx="2045207" cy="585216"/>
          </a:xfrm>
          <a:prstGeom prst="rect">
            <a:avLst/>
          </a:prstGeom>
        </p:spPr>
        <p:txBody>
          <a:bodyPr wrap="square" lIns="0" tIns="39370" rIns="0" bIns="0" rtlCol="0">
            <a:noAutofit/>
          </a:bodyPr>
          <a:lstStyle/>
          <a:p>
            <a:pPr marL="205932" marR="207183" algn="ctr">
              <a:lnSpc>
                <a:spcPct val="101725"/>
              </a:lnSpc>
            </a:pPr>
            <a:r>
              <a:rPr sz="1600" spc="-5" dirty="0">
                <a:solidFill>
                  <a:srgbClr val="FFFFFF"/>
                </a:solidFill>
                <a:latin typeface="Calibri Light"/>
                <a:cs typeface="Calibri Light"/>
              </a:rPr>
              <a:t>Kebun Benih Semai</a:t>
            </a:r>
            <a:endParaRPr sz="1600">
              <a:latin typeface="Calibri Light"/>
              <a:cs typeface="Calibri Light"/>
            </a:endParaRPr>
          </a:p>
          <a:p>
            <a:pPr marL="285534" marR="284208" algn="ctr">
              <a:lnSpc>
                <a:spcPts val="1920"/>
              </a:lnSpc>
              <a:spcBef>
                <a:spcPts val="96"/>
              </a:spcBef>
            </a:pPr>
            <a:r>
              <a:rPr sz="1600" spc="-4" dirty="0">
                <a:solidFill>
                  <a:srgbClr val="FFFFFF"/>
                </a:solidFill>
                <a:latin typeface="Calibri Light"/>
                <a:cs typeface="Calibri Light"/>
              </a:rPr>
              <a:t>(KBS) Jabon Putih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59096" y="54864"/>
            <a:ext cx="7018020" cy="522731"/>
          </a:xfrm>
          <a:prstGeom prst="rect">
            <a:avLst/>
          </a:prstGeom>
        </p:spPr>
        <p:txBody>
          <a:bodyPr wrap="square" lIns="0" tIns="39369" rIns="0" bIns="0" rtlCol="0">
            <a:noAutofit/>
          </a:bodyPr>
          <a:lstStyle/>
          <a:p>
            <a:pPr marL="92328">
              <a:lnSpc>
                <a:spcPct val="101725"/>
              </a:lnSpc>
            </a:pPr>
            <a:r>
              <a:rPr sz="1400" spc="18" dirty="0">
                <a:latin typeface="Calibri Light"/>
                <a:cs typeface="Calibri Light"/>
              </a:rPr>
              <a:t>1.063 lokasi seluas 11.397 ha Kebun Benih Jabon Merahdengan jenis sengon, jabon, mahoni,</a:t>
            </a:r>
            <a:endParaRPr sz="1400" dirty="0">
              <a:latin typeface="Calibri Light"/>
              <a:cs typeface="Calibri Ligh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42722" y="73914"/>
            <a:ext cx="2752343" cy="464819"/>
          </a:xfrm>
          <a:prstGeom prst="rect">
            <a:avLst/>
          </a:prstGeom>
        </p:spPr>
        <p:txBody>
          <a:bodyPr wrap="square" lIns="0" tIns="15240" rIns="0" bIns="0" rtlCol="0">
            <a:noAutofit/>
          </a:bodyPr>
          <a:lstStyle/>
          <a:p>
            <a:pPr marL="165049">
              <a:lnSpc>
                <a:spcPct val="97859"/>
              </a:lnSpc>
            </a:pPr>
            <a:r>
              <a:rPr sz="3000" b="1" spc="-2" dirty="0">
                <a:latin typeface="Rockwell"/>
                <a:cs typeface="Rockwell"/>
              </a:rPr>
              <a:t>Kebun Benih</a:t>
            </a:r>
            <a:endParaRPr sz="30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5789676" y="3657600"/>
            <a:ext cx="4853939" cy="2959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34895" y="903732"/>
            <a:ext cx="3749039" cy="2645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4895" y="3659124"/>
            <a:ext cx="3749039" cy="2967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89676" y="903732"/>
            <a:ext cx="4853939" cy="26456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06062" y="253746"/>
            <a:ext cx="2968751" cy="464819"/>
          </a:xfrm>
          <a:custGeom>
            <a:avLst/>
            <a:gdLst/>
            <a:ahLst/>
            <a:cxnLst/>
            <a:rect l="l" t="t" r="r" b="b"/>
            <a:pathLst>
              <a:path w="2968751" h="464819">
                <a:moveTo>
                  <a:pt x="0" y="464819"/>
                </a:moveTo>
                <a:lnTo>
                  <a:pt x="2968751" y="464819"/>
                </a:lnTo>
                <a:lnTo>
                  <a:pt x="2968751" y="0"/>
                </a:lnTo>
                <a:lnTo>
                  <a:pt x="0" y="0"/>
                </a:lnTo>
                <a:lnTo>
                  <a:pt x="0" y="46481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06062" y="253746"/>
            <a:ext cx="2968751" cy="464819"/>
          </a:xfrm>
          <a:custGeom>
            <a:avLst/>
            <a:gdLst/>
            <a:ahLst/>
            <a:cxnLst/>
            <a:rect l="l" t="t" r="r" b="b"/>
            <a:pathLst>
              <a:path w="2968751" h="464819">
                <a:moveTo>
                  <a:pt x="0" y="464819"/>
                </a:moveTo>
                <a:lnTo>
                  <a:pt x="2968751" y="464819"/>
                </a:lnTo>
                <a:lnTo>
                  <a:pt x="2968751" y="0"/>
                </a:lnTo>
                <a:lnTo>
                  <a:pt x="0" y="0"/>
                </a:lnTo>
                <a:lnTo>
                  <a:pt x="0" y="464819"/>
                </a:lnTo>
                <a:close/>
              </a:path>
            </a:pathLst>
          </a:custGeom>
          <a:ln w="381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4306062" y="253746"/>
            <a:ext cx="2968751" cy="464819"/>
          </a:xfrm>
          <a:prstGeom prst="rect">
            <a:avLst/>
          </a:prstGeom>
        </p:spPr>
        <p:txBody>
          <a:bodyPr wrap="square" lIns="0" tIns="1554" rIns="0" bIns="0" rtlCol="0">
            <a:noAutofit/>
          </a:bodyPr>
          <a:lstStyle/>
          <a:p>
            <a:pPr>
              <a:lnSpc>
                <a:spcPts val="1100"/>
              </a:lnSpc>
            </a:pPr>
            <a:endParaRPr sz="1100"/>
          </a:p>
          <a:p>
            <a:pPr marL="150367">
              <a:lnSpc>
                <a:spcPts val="2550"/>
              </a:lnSpc>
              <a:spcBef>
                <a:spcPts val="127"/>
              </a:spcBef>
            </a:pPr>
            <a:r>
              <a:rPr sz="2200" b="1" spc="-9" dirty="0">
                <a:latin typeface="Rockwell"/>
                <a:cs typeface="Rockwell"/>
              </a:rPr>
              <a:t>Kebun Bibit Rakyat</a:t>
            </a:r>
            <a:endParaRPr sz="22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Waspada Bencana Hidrometeorologi Di Musim Hujan | Universitas Surabaya  (UBAYA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7" name="object 31"/>
          <p:cNvSpPr txBox="1"/>
          <p:nvPr/>
        </p:nvSpPr>
        <p:spPr>
          <a:xfrm>
            <a:off x="304800" y="218600"/>
            <a:ext cx="3733799" cy="1533999"/>
          </a:xfrm>
          <a:prstGeom prst="rect">
            <a:avLst/>
          </a:prstGeom>
        </p:spPr>
        <p:txBody>
          <a:bodyPr wrap="square" lIns="0" tIns="12446" rIns="0" bIns="0" rtlCol="0">
            <a:noAutofit/>
          </a:bodyPr>
          <a:lstStyle/>
          <a:p>
            <a:pPr marL="12700"/>
            <a:r>
              <a:rPr sz="2400" b="1" spc="-2" dirty="0" err="1">
                <a:solidFill>
                  <a:srgbClr val="375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Bencana</a:t>
            </a:r>
            <a:r>
              <a:rPr sz="2400" b="1" spc="-2" dirty="0">
                <a:solidFill>
                  <a:srgbClr val="375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2" dirty="0" err="1">
                <a:solidFill>
                  <a:srgbClr val="375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Hidrometeorologis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252485090"/>
              </p:ext>
            </p:extLst>
          </p:nvPr>
        </p:nvGraphicFramePr>
        <p:xfrm>
          <a:off x="685800" y="1592452"/>
          <a:ext cx="9421114" cy="4960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object 46"/>
          <p:cNvSpPr/>
          <p:nvPr/>
        </p:nvSpPr>
        <p:spPr>
          <a:xfrm>
            <a:off x="9788906" y="550037"/>
            <a:ext cx="458597" cy="313436"/>
          </a:xfrm>
          <a:custGeom>
            <a:avLst/>
            <a:gdLst/>
            <a:ahLst/>
            <a:cxnLst/>
            <a:rect l="l" t="t" r="r" b="b"/>
            <a:pathLst>
              <a:path w="458597" h="313436">
                <a:moveTo>
                  <a:pt x="378332" y="313436"/>
                </a:moveTo>
                <a:lnTo>
                  <a:pt x="0" y="176403"/>
                </a:lnTo>
                <a:lnTo>
                  <a:pt x="458597" y="0"/>
                </a:lnTo>
                <a:lnTo>
                  <a:pt x="378332" y="313436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47"/>
          <p:cNvSpPr/>
          <p:nvPr/>
        </p:nvSpPr>
        <p:spPr>
          <a:xfrm>
            <a:off x="10276205" y="899796"/>
            <a:ext cx="332866" cy="184023"/>
          </a:xfrm>
          <a:custGeom>
            <a:avLst/>
            <a:gdLst/>
            <a:ahLst/>
            <a:cxnLst/>
            <a:rect l="l" t="t" r="r" b="b"/>
            <a:pathLst>
              <a:path w="332866" h="184023">
                <a:moveTo>
                  <a:pt x="332866" y="0"/>
                </a:moveTo>
                <a:lnTo>
                  <a:pt x="213486" y="184023"/>
                </a:lnTo>
                <a:lnTo>
                  <a:pt x="0" y="14097"/>
                </a:lnTo>
                <a:lnTo>
                  <a:pt x="332866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81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48"/>
          <p:cNvSpPr/>
          <p:nvPr/>
        </p:nvSpPr>
        <p:spPr>
          <a:xfrm>
            <a:off x="10315956" y="627635"/>
            <a:ext cx="245999" cy="168148"/>
          </a:xfrm>
          <a:custGeom>
            <a:avLst/>
            <a:gdLst/>
            <a:ahLst/>
            <a:cxnLst/>
            <a:rect l="l" t="t" r="r" b="b"/>
            <a:pathLst>
              <a:path w="245999" h="168148">
                <a:moveTo>
                  <a:pt x="245999" y="0"/>
                </a:moveTo>
                <a:lnTo>
                  <a:pt x="202946" y="168148"/>
                </a:lnTo>
                <a:lnTo>
                  <a:pt x="0" y="94614"/>
                </a:lnTo>
                <a:lnTo>
                  <a:pt x="245999" y="0"/>
                </a:lnTo>
                <a:close/>
              </a:path>
            </a:pathLst>
          </a:custGeom>
          <a:ln w="381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49"/>
          <p:cNvSpPr/>
          <p:nvPr/>
        </p:nvSpPr>
        <p:spPr>
          <a:xfrm>
            <a:off x="10668381" y="801498"/>
            <a:ext cx="223138" cy="137668"/>
          </a:xfrm>
          <a:custGeom>
            <a:avLst/>
            <a:gdLst/>
            <a:ahLst/>
            <a:cxnLst/>
            <a:rect l="l" t="t" r="r" b="b"/>
            <a:pathLst>
              <a:path w="223138" h="137668">
                <a:moveTo>
                  <a:pt x="223138" y="0"/>
                </a:moveTo>
                <a:lnTo>
                  <a:pt x="163194" y="137668"/>
                </a:lnTo>
                <a:lnTo>
                  <a:pt x="0" y="46862"/>
                </a:lnTo>
                <a:lnTo>
                  <a:pt x="223138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50"/>
          <p:cNvSpPr/>
          <p:nvPr/>
        </p:nvSpPr>
        <p:spPr>
          <a:xfrm>
            <a:off x="10762361" y="369444"/>
            <a:ext cx="186435" cy="151891"/>
          </a:xfrm>
          <a:custGeom>
            <a:avLst/>
            <a:gdLst/>
            <a:ahLst/>
            <a:cxnLst/>
            <a:rect l="l" t="t" r="r" b="b"/>
            <a:pathLst>
              <a:path w="186435" h="151891">
                <a:moveTo>
                  <a:pt x="181228" y="0"/>
                </a:moveTo>
                <a:lnTo>
                  <a:pt x="186435" y="150113"/>
                </a:lnTo>
                <a:lnTo>
                  <a:pt x="54991" y="151891"/>
                </a:lnTo>
                <a:lnTo>
                  <a:pt x="0" y="138683"/>
                </a:lnTo>
                <a:lnTo>
                  <a:pt x="181228" y="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51"/>
          <p:cNvSpPr/>
          <p:nvPr/>
        </p:nvSpPr>
        <p:spPr>
          <a:xfrm>
            <a:off x="11162284" y="1054355"/>
            <a:ext cx="170179" cy="98551"/>
          </a:xfrm>
          <a:custGeom>
            <a:avLst/>
            <a:gdLst/>
            <a:ahLst/>
            <a:cxnLst/>
            <a:rect l="l" t="t" r="r" b="b"/>
            <a:pathLst>
              <a:path w="170179" h="98551">
                <a:moveTo>
                  <a:pt x="170179" y="11811"/>
                </a:moveTo>
                <a:lnTo>
                  <a:pt x="98805" y="98551"/>
                </a:lnTo>
                <a:lnTo>
                  <a:pt x="24256" y="34543"/>
                </a:lnTo>
                <a:lnTo>
                  <a:pt x="0" y="0"/>
                </a:lnTo>
                <a:lnTo>
                  <a:pt x="170179" y="11811"/>
                </a:lnTo>
                <a:close/>
              </a:path>
            </a:pathLst>
          </a:custGeom>
          <a:ln w="38100">
            <a:solidFill>
              <a:srgbClr val="297C5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52"/>
          <p:cNvSpPr/>
          <p:nvPr/>
        </p:nvSpPr>
        <p:spPr>
          <a:xfrm>
            <a:off x="11383264" y="223901"/>
            <a:ext cx="182245" cy="183261"/>
          </a:xfrm>
          <a:custGeom>
            <a:avLst/>
            <a:gdLst/>
            <a:ahLst/>
            <a:cxnLst/>
            <a:rect l="l" t="t" r="r" b="b"/>
            <a:pathLst>
              <a:path w="182245" h="183261">
                <a:moveTo>
                  <a:pt x="135763" y="0"/>
                </a:moveTo>
                <a:lnTo>
                  <a:pt x="182245" y="142748"/>
                </a:lnTo>
                <a:lnTo>
                  <a:pt x="56515" y="180848"/>
                </a:lnTo>
                <a:lnTo>
                  <a:pt x="0" y="183261"/>
                </a:lnTo>
                <a:lnTo>
                  <a:pt x="135763" y="0"/>
                </a:lnTo>
                <a:close/>
              </a:path>
            </a:pathLst>
          </a:custGeom>
          <a:ln w="38100">
            <a:solidFill>
              <a:srgbClr val="297C5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53"/>
          <p:cNvSpPr/>
          <p:nvPr/>
        </p:nvSpPr>
        <p:spPr>
          <a:xfrm>
            <a:off x="11053191" y="658242"/>
            <a:ext cx="226187" cy="132587"/>
          </a:xfrm>
          <a:custGeom>
            <a:avLst/>
            <a:gdLst/>
            <a:ahLst/>
            <a:cxnLst/>
            <a:rect l="l" t="t" r="r" b="b"/>
            <a:pathLst>
              <a:path w="226187" h="132587">
                <a:moveTo>
                  <a:pt x="226187" y="0"/>
                </a:moveTo>
                <a:lnTo>
                  <a:pt x="155575" y="132587"/>
                </a:lnTo>
                <a:lnTo>
                  <a:pt x="0" y="29209"/>
                </a:lnTo>
                <a:lnTo>
                  <a:pt x="226187" y="0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54"/>
          <p:cNvSpPr/>
          <p:nvPr/>
        </p:nvSpPr>
        <p:spPr>
          <a:xfrm>
            <a:off x="11272647" y="846074"/>
            <a:ext cx="224155" cy="136525"/>
          </a:xfrm>
          <a:custGeom>
            <a:avLst/>
            <a:gdLst/>
            <a:ahLst/>
            <a:cxnLst/>
            <a:rect l="l" t="t" r="r" b="b"/>
            <a:pathLst>
              <a:path w="224155" h="136525">
                <a:moveTo>
                  <a:pt x="224155" y="0"/>
                </a:moveTo>
                <a:lnTo>
                  <a:pt x="161417" y="136525"/>
                </a:lnTo>
                <a:lnTo>
                  <a:pt x="43180" y="78994"/>
                </a:lnTo>
                <a:lnTo>
                  <a:pt x="0" y="42418"/>
                </a:lnTo>
                <a:lnTo>
                  <a:pt x="224155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38100">
            <a:solidFill>
              <a:srgbClr val="297C5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55"/>
          <p:cNvSpPr/>
          <p:nvPr/>
        </p:nvSpPr>
        <p:spPr>
          <a:xfrm>
            <a:off x="9753600" y="877571"/>
            <a:ext cx="557530" cy="638937"/>
          </a:xfrm>
          <a:custGeom>
            <a:avLst/>
            <a:gdLst/>
            <a:ahLst/>
            <a:cxnLst/>
            <a:rect l="l" t="t" r="r" b="b"/>
            <a:pathLst>
              <a:path w="557530" h="638937">
                <a:moveTo>
                  <a:pt x="557530" y="258572"/>
                </a:moveTo>
                <a:lnTo>
                  <a:pt x="306578" y="638937"/>
                </a:lnTo>
                <a:lnTo>
                  <a:pt x="0" y="0"/>
                </a:lnTo>
                <a:lnTo>
                  <a:pt x="557530" y="25857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8100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56"/>
          <p:cNvSpPr/>
          <p:nvPr/>
        </p:nvSpPr>
        <p:spPr>
          <a:xfrm>
            <a:off x="10500233" y="1205231"/>
            <a:ext cx="316991" cy="233171"/>
          </a:xfrm>
          <a:custGeom>
            <a:avLst/>
            <a:gdLst/>
            <a:ahLst/>
            <a:cxnLst/>
            <a:rect l="l" t="t" r="r" b="b"/>
            <a:pathLst>
              <a:path w="316991" h="233171">
                <a:moveTo>
                  <a:pt x="316991" y="102488"/>
                </a:moveTo>
                <a:lnTo>
                  <a:pt x="140970" y="233171"/>
                </a:lnTo>
                <a:lnTo>
                  <a:pt x="0" y="0"/>
                </a:lnTo>
                <a:lnTo>
                  <a:pt x="316991" y="102488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57"/>
          <p:cNvSpPr/>
          <p:nvPr/>
        </p:nvSpPr>
        <p:spPr>
          <a:xfrm>
            <a:off x="11129391" y="1508507"/>
            <a:ext cx="170179" cy="98551"/>
          </a:xfrm>
          <a:custGeom>
            <a:avLst/>
            <a:gdLst/>
            <a:ahLst/>
            <a:cxnLst/>
            <a:rect l="l" t="t" r="r" b="b"/>
            <a:pathLst>
              <a:path w="170179" h="98551">
                <a:moveTo>
                  <a:pt x="170179" y="11811"/>
                </a:moveTo>
                <a:lnTo>
                  <a:pt x="98932" y="98551"/>
                </a:lnTo>
                <a:lnTo>
                  <a:pt x="24256" y="34543"/>
                </a:lnTo>
                <a:lnTo>
                  <a:pt x="0" y="0"/>
                </a:lnTo>
                <a:lnTo>
                  <a:pt x="170179" y="11811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38100">
            <a:solidFill>
              <a:srgbClr val="297C5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58"/>
          <p:cNvSpPr/>
          <p:nvPr/>
        </p:nvSpPr>
        <p:spPr>
          <a:xfrm>
            <a:off x="9968103" y="1570356"/>
            <a:ext cx="265049" cy="267080"/>
          </a:xfrm>
          <a:custGeom>
            <a:avLst/>
            <a:gdLst/>
            <a:ahLst/>
            <a:cxnLst/>
            <a:rect l="l" t="t" r="r" b="b"/>
            <a:pathLst>
              <a:path w="265049" h="267080">
                <a:moveTo>
                  <a:pt x="265049" y="201802"/>
                </a:moveTo>
                <a:lnTo>
                  <a:pt x="55625" y="267080"/>
                </a:lnTo>
                <a:lnTo>
                  <a:pt x="0" y="0"/>
                </a:lnTo>
                <a:lnTo>
                  <a:pt x="265049" y="201802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59"/>
          <p:cNvSpPr/>
          <p:nvPr/>
        </p:nvSpPr>
        <p:spPr>
          <a:xfrm>
            <a:off x="11230991" y="2000505"/>
            <a:ext cx="145669" cy="133095"/>
          </a:xfrm>
          <a:custGeom>
            <a:avLst/>
            <a:gdLst/>
            <a:ahLst/>
            <a:cxnLst/>
            <a:rect l="l" t="t" r="r" b="b"/>
            <a:pathLst>
              <a:path w="145669" h="133095">
                <a:moveTo>
                  <a:pt x="145669" y="88645"/>
                </a:moveTo>
                <a:lnTo>
                  <a:pt x="42545" y="133095"/>
                </a:lnTo>
                <a:lnTo>
                  <a:pt x="5588" y="41909"/>
                </a:lnTo>
                <a:lnTo>
                  <a:pt x="0" y="0"/>
                </a:lnTo>
                <a:lnTo>
                  <a:pt x="145669" y="88645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11279378" y="5638800"/>
            <a:ext cx="687070" cy="687082"/>
          </a:xfrm>
          <a:custGeom>
            <a:avLst/>
            <a:gdLst/>
            <a:ahLst/>
            <a:cxnLst/>
            <a:rect l="l" t="t" r="r" b="b"/>
            <a:pathLst>
              <a:path w="687070" h="687082">
                <a:moveTo>
                  <a:pt x="587248" y="101396"/>
                </a:moveTo>
                <a:lnTo>
                  <a:pt x="687070" y="344639"/>
                </a:lnTo>
                <a:lnTo>
                  <a:pt x="585724" y="587248"/>
                </a:lnTo>
                <a:lnTo>
                  <a:pt x="342519" y="687082"/>
                </a:lnTo>
                <a:lnTo>
                  <a:pt x="99822" y="585685"/>
                </a:lnTo>
                <a:lnTo>
                  <a:pt x="0" y="342442"/>
                </a:lnTo>
                <a:lnTo>
                  <a:pt x="101473" y="99834"/>
                </a:lnTo>
                <a:lnTo>
                  <a:pt x="344678" y="0"/>
                </a:lnTo>
                <a:lnTo>
                  <a:pt x="587248" y="10139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3175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11444224" y="5797068"/>
            <a:ext cx="73151" cy="73152"/>
          </a:xfrm>
          <a:custGeom>
            <a:avLst/>
            <a:gdLst/>
            <a:ahLst/>
            <a:cxnLst/>
            <a:rect l="l" t="t" r="r" b="b"/>
            <a:pathLst>
              <a:path w="73151" h="73151">
                <a:moveTo>
                  <a:pt x="0" y="36576"/>
                </a:moveTo>
                <a:lnTo>
                  <a:pt x="3180" y="51516"/>
                </a:lnTo>
                <a:lnTo>
                  <a:pt x="11073" y="62794"/>
                </a:lnTo>
                <a:lnTo>
                  <a:pt x="22577" y="70377"/>
                </a:lnTo>
                <a:lnTo>
                  <a:pt x="36575" y="73152"/>
                </a:lnTo>
                <a:lnTo>
                  <a:pt x="37657" y="73136"/>
                </a:lnTo>
                <a:lnTo>
                  <a:pt x="51511" y="69973"/>
                </a:lnTo>
                <a:lnTo>
                  <a:pt x="62789" y="62083"/>
                </a:lnTo>
                <a:lnTo>
                  <a:pt x="70375" y="50579"/>
                </a:lnTo>
                <a:lnTo>
                  <a:pt x="73151" y="36576"/>
                </a:lnTo>
                <a:lnTo>
                  <a:pt x="73136" y="35494"/>
                </a:lnTo>
                <a:lnTo>
                  <a:pt x="69971" y="21635"/>
                </a:lnTo>
                <a:lnTo>
                  <a:pt x="62078" y="10357"/>
                </a:lnTo>
                <a:lnTo>
                  <a:pt x="50574" y="2774"/>
                </a:lnTo>
                <a:lnTo>
                  <a:pt x="36575" y="0"/>
                </a:lnTo>
                <a:lnTo>
                  <a:pt x="35494" y="15"/>
                </a:lnTo>
                <a:lnTo>
                  <a:pt x="21640" y="3178"/>
                </a:lnTo>
                <a:lnTo>
                  <a:pt x="10362" y="11068"/>
                </a:lnTo>
                <a:lnTo>
                  <a:pt x="2776" y="22572"/>
                </a:lnTo>
                <a:lnTo>
                  <a:pt x="0" y="36576"/>
                </a:lnTo>
                <a:close/>
              </a:path>
            </a:pathLst>
          </a:custGeom>
          <a:solidFill>
            <a:srgbClr val="C2D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17"/>
          <p:cNvSpPr/>
          <p:nvPr/>
        </p:nvSpPr>
        <p:spPr>
          <a:xfrm>
            <a:off x="11802364" y="6171972"/>
            <a:ext cx="100583" cy="100583"/>
          </a:xfrm>
          <a:custGeom>
            <a:avLst/>
            <a:gdLst/>
            <a:ahLst/>
            <a:cxnLst/>
            <a:rect l="l" t="t" r="r" b="b"/>
            <a:pathLst>
              <a:path w="100583" h="100583">
                <a:moveTo>
                  <a:pt x="0" y="50291"/>
                </a:moveTo>
                <a:lnTo>
                  <a:pt x="753" y="59020"/>
                </a:lnTo>
                <a:lnTo>
                  <a:pt x="5106" y="72411"/>
                </a:lnTo>
                <a:lnTo>
                  <a:pt x="12822" y="83852"/>
                </a:lnTo>
                <a:lnTo>
                  <a:pt x="23315" y="92754"/>
                </a:lnTo>
                <a:lnTo>
                  <a:pt x="36000" y="98528"/>
                </a:lnTo>
                <a:lnTo>
                  <a:pt x="50292" y="100583"/>
                </a:lnTo>
                <a:lnTo>
                  <a:pt x="59030" y="99829"/>
                </a:lnTo>
                <a:lnTo>
                  <a:pt x="72428" y="95470"/>
                </a:lnTo>
                <a:lnTo>
                  <a:pt x="83867" y="87748"/>
                </a:lnTo>
                <a:lnTo>
                  <a:pt x="92764" y="77251"/>
                </a:lnTo>
                <a:lnTo>
                  <a:pt x="98531" y="64569"/>
                </a:lnTo>
                <a:lnTo>
                  <a:pt x="100583" y="50291"/>
                </a:lnTo>
                <a:lnTo>
                  <a:pt x="99830" y="41563"/>
                </a:lnTo>
                <a:lnTo>
                  <a:pt x="95477" y="28172"/>
                </a:lnTo>
                <a:lnTo>
                  <a:pt x="87761" y="16731"/>
                </a:lnTo>
                <a:lnTo>
                  <a:pt x="77268" y="7829"/>
                </a:lnTo>
                <a:lnTo>
                  <a:pt x="64583" y="2055"/>
                </a:lnTo>
                <a:lnTo>
                  <a:pt x="50292" y="0"/>
                </a:lnTo>
                <a:lnTo>
                  <a:pt x="41553" y="754"/>
                </a:lnTo>
                <a:lnTo>
                  <a:pt x="28155" y="5113"/>
                </a:lnTo>
                <a:lnTo>
                  <a:pt x="16716" y="12835"/>
                </a:lnTo>
                <a:lnTo>
                  <a:pt x="7819" y="23332"/>
                </a:lnTo>
                <a:lnTo>
                  <a:pt x="2052" y="36014"/>
                </a:lnTo>
                <a:lnTo>
                  <a:pt x="0" y="50291"/>
                </a:lnTo>
                <a:close/>
              </a:path>
            </a:pathLst>
          </a:custGeom>
          <a:solidFill>
            <a:srgbClr val="749A2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18"/>
          <p:cNvSpPr/>
          <p:nvPr/>
        </p:nvSpPr>
        <p:spPr>
          <a:xfrm>
            <a:off x="11253724" y="5601996"/>
            <a:ext cx="260603" cy="259079"/>
          </a:xfrm>
          <a:custGeom>
            <a:avLst/>
            <a:gdLst/>
            <a:ahLst/>
            <a:cxnLst/>
            <a:rect l="l" t="t" r="r" b="b"/>
            <a:pathLst>
              <a:path w="260603" h="259079">
                <a:moveTo>
                  <a:pt x="0" y="129539"/>
                </a:moveTo>
                <a:lnTo>
                  <a:pt x="820" y="114914"/>
                </a:lnTo>
                <a:lnTo>
                  <a:pt x="3224" y="100764"/>
                </a:lnTo>
                <a:lnTo>
                  <a:pt x="7122" y="87179"/>
                </a:lnTo>
                <a:lnTo>
                  <a:pt x="12426" y="74246"/>
                </a:lnTo>
                <a:lnTo>
                  <a:pt x="19047" y="62054"/>
                </a:lnTo>
                <a:lnTo>
                  <a:pt x="26898" y="50690"/>
                </a:lnTo>
                <a:lnTo>
                  <a:pt x="35890" y="40243"/>
                </a:lnTo>
                <a:lnTo>
                  <a:pt x="45935" y="30800"/>
                </a:lnTo>
                <a:lnTo>
                  <a:pt x="56944" y="22451"/>
                </a:lnTo>
                <a:lnTo>
                  <a:pt x="68830" y="15282"/>
                </a:lnTo>
                <a:lnTo>
                  <a:pt x="81503" y="9383"/>
                </a:lnTo>
                <a:lnTo>
                  <a:pt x="94876" y="4840"/>
                </a:lnTo>
                <a:lnTo>
                  <a:pt x="108859" y="1743"/>
                </a:lnTo>
                <a:lnTo>
                  <a:pt x="123366" y="180"/>
                </a:lnTo>
                <a:lnTo>
                  <a:pt x="130301" y="0"/>
                </a:lnTo>
                <a:lnTo>
                  <a:pt x="145022" y="816"/>
                </a:lnTo>
                <a:lnTo>
                  <a:pt x="159261" y="3207"/>
                </a:lnTo>
                <a:lnTo>
                  <a:pt x="172930" y="7085"/>
                </a:lnTo>
                <a:lnTo>
                  <a:pt x="185942" y="12361"/>
                </a:lnTo>
                <a:lnTo>
                  <a:pt x="198206" y="18947"/>
                </a:lnTo>
                <a:lnTo>
                  <a:pt x="209636" y="26756"/>
                </a:lnTo>
                <a:lnTo>
                  <a:pt x="220143" y="35698"/>
                </a:lnTo>
                <a:lnTo>
                  <a:pt x="229638" y="45687"/>
                </a:lnTo>
                <a:lnTo>
                  <a:pt x="238033" y="56633"/>
                </a:lnTo>
                <a:lnTo>
                  <a:pt x="245241" y="68449"/>
                </a:lnTo>
                <a:lnTo>
                  <a:pt x="251172" y="81047"/>
                </a:lnTo>
                <a:lnTo>
                  <a:pt x="255738" y="94338"/>
                </a:lnTo>
                <a:lnTo>
                  <a:pt x="258851" y="108235"/>
                </a:lnTo>
                <a:lnTo>
                  <a:pt x="260422" y="122649"/>
                </a:lnTo>
                <a:lnTo>
                  <a:pt x="260603" y="129539"/>
                </a:lnTo>
                <a:lnTo>
                  <a:pt x="259783" y="144165"/>
                </a:lnTo>
                <a:lnTo>
                  <a:pt x="257379" y="158315"/>
                </a:lnTo>
                <a:lnTo>
                  <a:pt x="253481" y="171900"/>
                </a:lnTo>
                <a:lnTo>
                  <a:pt x="248177" y="184833"/>
                </a:lnTo>
                <a:lnTo>
                  <a:pt x="241556" y="197025"/>
                </a:lnTo>
                <a:lnTo>
                  <a:pt x="233705" y="208389"/>
                </a:lnTo>
                <a:lnTo>
                  <a:pt x="224713" y="218836"/>
                </a:lnTo>
                <a:lnTo>
                  <a:pt x="214668" y="228279"/>
                </a:lnTo>
                <a:lnTo>
                  <a:pt x="203659" y="236628"/>
                </a:lnTo>
                <a:lnTo>
                  <a:pt x="191773" y="243797"/>
                </a:lnTo>
                <a:lnTo>
                  <a:pt x="179100" y="249696"/>
                </a:lnTo>
                <a:lnTo>
                  <a:pt x="165727" y="254239"/>
                </a:lnTo>
                <a:lnTo>
                  <a:pt x="151744" y="257336"/>
                </a:lnTo>
                <a:lnTo>
                  <a:pt x="137237" y="258899"/>
                </a:lnTo>
                <a:lnTo>
                  <a:pt x="130301" y="259079"/>
                </a:lnTo>
                <a:lnTo>
                  <a:pt x="115581" y="258263"/>
                </a:lnTo>
                <a:lnTo>
                  <a:pt x="101342" y="255872"/>
                </a:lnTo>
                <a:lnTo>
                  <a:pt x="87673" y="251994"/>
                </a:lnTo>
                <a:lnTo>
                  <a:pt x="74661" y="246718"/>
                </a:lnTo>
                <a:lnTo>
                  <a:pt x="62397" y="240132"/>
                </a:lnTo>
                <a:lnTo>
                  <a:pt x="50967" y="232323"/>
                </a:lnTo>
                <a:lnTo>
                  <a:pt x="40460" y="223381"/>
                </a:lnTo>
                <a:lnTo>
                  <a:pt x="30965" y="213392"/>
                </a:lnTo>
                <a:lnTo>
                  <a:pt x="22570" y="202446"/>
                </a:lnTo>
                <a:lnTo>
                  <a:pt x="15362" y="190630"/>
                </a:lnTo>
                <a:lnTo>
                  <a:pt x="9431" y="178032"/>
                </a:lnTo>
                <a:lnTo>
                  <a:pt x="4865" y="164741"/>
                </a:lnTo>
                <a:lnTo>
                  <a:pt x="1752" y="150844"/>
                </a:lnTo>
                <a:lnTo>
                  <a:pt x="181" y="136430"/>
                </a:lnTo>
                <a:lnTo>
                  <a:pt x="0" y="129539"/>
                </a:lnTo>
                <a:close/>
              </a:path>
            </a:pathLst>
          </a:custGeom>
          <a:solidFill>
            <a:schemeClr val="accent2"/>
          </a:solidFill>
          <a:ln w="3048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35"/>
          <p:cNvSpPr/>
          <p:nvPr/>
        </p:nvSpPr>
        <p:spPr>
          <a:xfrm>
            <a:off x="11407648" y="5766588"/>
            <a:ext cx="431292" cy="431292"/>
          </a:xfrm>
          <a:custGeom>
            <a:avLst/>
            <a:gdLst/>
            <a:ahLst/>
            <a:cxnLst/>
            <a:rect l="l" t="t" r="r" b="b"/>
            <a:pathLst>
              <a:path w="431292" h="431291">
                <a:moveTo>
                  <a:pt x="0" y="215645"/>
                </a:moveTo>
                <a:lnTo>
                  <a:pt x="714" y="197959"/>
                </a:lnTo>
                <a:lnTo>
                  <a:pt x="2821" y="180666"/>
                </a:lnTo>
                <a:lnTo>
                  <a:pt x="6265" y="163822"/>
                </a:lnTo>
                <a:lnTo>
                  <a:pt x="10991" y="147484"/>
                </a:lnTo>
                <a:lnTo>
                  <a:pt x="16942" y="131705"/>
                </a:lnTo>
                <a:lnTo>
                  <a:pt x="24064" y="116543"/>
                </a:lnTo>
                <a:lnTo>
                  <a:pt x="32302" y="102051"/>
                </a:lnTo>
                <a:lnTo>
                  <a:pt x="41599" y="88287"/>
                </a:lnTo>
                <a:lnTo>
                  <a:pt x="51900" y="75304"/>
                </a:lnTo>
                <a:lnTo>
                  <a:pt x="63150" y="63160"/>
                </a:lnTo>
                <a:lnTo>
                  <a:pt x="75294" y="51908"/>
                </a:lnTo>
                <a:lnTo>
                  <a:pt x="88276" y="41606"/>
                </a:lnTo>
                <a:lnTo>
                  <a:pt x="102040" y="32308"/>
                </a:lnTo>
                <a:lnTo>
                  <a:pt x="116531" y="24069"/>
                </a:lnTo>
                <a:lnTo>
                  <a:pt x="131695" y="16946"/>
                </a:lnTo>
                <a:lnTo>
                  <a:pt x="147474" y="10993"/>
                </a:lnTo>
                <a:lnTo>
                  <a:pt x="163814" y="6267"/>
                </a:lnTo>
                <a:lnTo>
                  <a:pt x="180660" y="2822"/>
                </a:lnTo>
                <a:lnTo>
                  <a:pt x="197955" y="714"/>
                </a:lnTo>
                <a:lnTo>
                  <a:pt x="215646" y="0"/>
                </a:lnTo>
                <a:lnTo>
                  <a:pt x="233336" y="714"/>
                </a:lnTo>
                <a:lnTo>
                  <a:pt x="250631" y="2822"/>
                </a:lnTo>
                <a:lnTo>
                  <a:pt x="267477" y="6267"/>
                </a:lnTo>
                <a:lnTo>
                  <a:pt x="283817" y="10993"/>
                </a:lnTo>
                <a:lnTo>
                  <a:pt x="299596" y="16946"/>
                </a:lnTo>
                <a:lnTo>
                  <a:pt x="314760" y="24069"/>
                </a:lnTo>
                <a:lnTo>
                  <a:pt x="329251" y="32308"/>
                </a:lnTo>
                <a:lnTo>
                  <a:pt x="343015" y="41606"/>
                </a:lnTo>
                <a:lnTo>
                  <a:pt x="355997" y="51908"/>
                </a:lnTo>
                <a:lnTo>
                  <a:pt x="368141" y="63160"/>
                </a:lnTo>
                <a:lnTo>
                  <a:pt x="379391" y="75304"/>
                </a:lnTo>
                <a:lnTo>
                  <a:pt x="389692" y="88287"/>
                </a:lnTo>
                <a:lnTo>
                  <a:pt x="398989" y="102051"/>
                </a:lnTo>
                <a:lnTo>
                  <a:pt x="407227" y="116543"/>
                </a:lnTo>
                <a:lnTo>
                  <a:pt x="414349" y="131705"/>
                </a:lnTo>
                <a:lnTo>
                  <a:pt x="420300" y="147484"/>
                </a:lnTo>
                <a:lnTo>
                  <a:pt x="425026" y="163822"/>
                </a:lnTo>
                <a:lnTo>
                  <a:pt x="428470" y="180666"/>
                </a:lnTo>
                <a:lnTo>
                  <a:pt x="430577" y="197959"/>
                </a:lnTo>
                <a:lnTo>
                  <a:pt x="431292" y="215645"/>
                </a:lnTo>
                <a:lnTo>
                  <a:pt x="430577" y="233332"/>
                </a:lnTo>
                <a:lnTo>
                  <a:pt x="428470" y="250625"/>
                </a:lnTo>
                <a:lnTo>
                  <a:pt x="425026" y="267469"/>
                </a:lnTo>
                <a:lnTo>
                  <a:pt x="420300" y="283807"/>
                </a:lnTo>
                <a:lnTo>
                  <a:pt x="414349" y="299586"/>
                </a:lnTo>
                <a:lnTo>
                  <a:pt x="407227" y="314748"/>
                </a:lnTo>
                <a:lnTo>
                  <a:pt x="398989" y="329240"/>
                </a:lnTo>
                <a:lnTo>
                  <a:pt x="389692" y="343004"/>
                </a:lnTo>
                <a:lnTo>
                  <a:pt x="379391" y="355987"/>
                </a:lnTo>
                <a:lnTo>
                  <a:pt x="368141" y="368131"/>
                </a:lnTo>
                <a:lnTo>
                  <a:pt x="355997" y="379383"/>
                </a:lnTo>
                <a:lnTo>
                  <a:pt x="343015" y="389685"/>
                </a:lnTo>
                <a:lnTo>
                  <a:pt x="329251" y="398983"/>
                </a:lnTo>
                <a:lnTo>
                  <a:pt x="314760" y="407222"/>
                </a:lnTo>
                <a:lnTo>
                  <a:pt x="299596" y="414345"/>
                </a:lnTo>
                <a:lnTo>
                  <a:pt x="283817" y="420298"/>
                </a:lnTo>
                <a:lnTo>
                  <a:pt x="267477" y="425024"/>
                </a:lnTo>
                <a:lnTo>
                  <a:pt x="250631" y="428469"/>
                </a:lnTo>
                <a:lnTo>
                  <a:pt x="233336" y="430577"/>
                </a:lnTo>
                <a:lnTo>
                  <a:pt x="215646" y="431291"/>
                </a:lnTo>
                <a:lnTo>
                  <a:pt x="197955" y="430577"/>
                </a:lnTo>
                <a:lnTo>
                  <a:pt x="180660" y="428469"/>
                </a:lnTo>
                <a:lnTo>
                  <a:pt x="163814" y="425024"/>
                </a:lnTo>
                <a:lnTo>
                  <a:pt x="147474" y="420298"/>
                </a:lnTo>
                <a:lnTo>
                  <a:pt x="131695" y="414345"/>
                </a:lnTo>
                <a:lnTo>
                  <a:pt x="116531" y="407222"/>
                </a:lnTo>
                <a:lnTo>
                  <a:pt x="102040" y="398983"/>
                </a:lnTo>
                <a:lnTo>
                  <a:pt x="88276" y="389685"/>
                </a:lnTo>
                <a:lnTo>
                  <a:pt x="75294" y="379383"/>
                </a:lnTo>
                <a:lnTo>
                  <a:pt x="63150" y="368131"/>
                </a:lnTo>
                <a:lnTo>
                  <a:pt x="51900" y="355987"/>
                </a:lnTo>
                <a:lnTo>
                  <a:pt x="41599" y="343004"/>
                </a:lnTo>
                <a:lnTo>
                  <a:pt x="32302" y="329240"/>
                </a:lnTo>
                <a:lnTo>
                  <a:pt x="24064" y="314748"/>
                </a:lnTo>
                <a:lnTo>
                  <a:pt x="16942" y="299586"/>
                </a:lnTo>
                <a:lnTo>
                  <a:pt x="10991" y="283807"/>
                </a:lnTo>
                <a:lnTo>
                  <a:pt x="6265" y="267469"/>
                </a:lnTo>
                <a:lnTo>
                  <a:pt x="2821" y="250625"/>
                </a:lnTo>
                <a:lnTo>
                  <a:pt x="714" y="233332"/>
                </a:lnTo>
                <a:lnTo>
                  <a:pt x="0" y="215645"/>
                </a:lnTo>
                <a:close/>
              </a:path>
            </a:pathLst>
          </a:custGeom>
          <a:ln w="3048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2"/>
          <p:cNvSpPr txBox="1"/>
          <p:nvPr/>
        </p:nvSpPr>
        <p:spPr>
          <a:xfrm>
            <a:off x="11570462" y="5904549"/>
            <a:ext cx="130859" cy="177800"/>
          </a:xfrm>
          <a:prstGeom prst="rect">
            <a:avLst/>
          </a:prstGeom>
        </p:spPr>
        <p:txBody>
          <a:bodyPr wrap="square" lIns="0" tIns="8509" rIns="0" bIns="0" rtlCol="0">
            <a:noAutofit/>
          </a:bodyPr>
          <a:lstStyle/>
          <a:p>
            <a:pPr marL="12700">
              <a:lnSpc>
                <a:spcPts val="1340"/>
              </a:lnSpc>
            </a:pPr>
            <a:r>
              <a:rPr sz="1200" b="1" i="1" dirty="0">
                <a:solidFill>
                  <a:schemeClr val="bg1"/>
                </a:solidFill>
                <a:latin typeface="Rockwell"/>
                <a:cs typeface="Rockwell"/>
              </a:rPr>
              <a:t>2</a:t>
            </a:r>
            <a:endParaRPr sz="1200" dirty="0">
              <a:solidFill>
                <a:schemeClr val="bg1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377191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1874520" y="850391"/>
            <a:ext cx="3072384" cy="251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37959" y="864108"/>
            <a:ext cx="3142488" cy="2514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0976" y="3811524"/>
            <a:ext cx="3995928" cy="24551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37959" y="3811524"/>
            <a:ext cx="3995928" cy="24551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90822" y="183642"/>
            <a:ext cx="2970276" cy="464819"/>
          </a:xfrm>
          <a:custGeom>
            <a:avLst/>
            <a:gdLst/>
            <a:ahLst/>
            <a:cxnLst/>
            <a:rect l="l" t="t" r="r" b="b"/>
            <a:pathLst>
              <a:path w="2970276" h="464819">
                <a:moveTo>
                  <a:pt x="0" y="464819"/>
                </a:moveTo>
                <a:lnTo>
                  <a:pt x="2970276" y="464819"/>
                </a:lnTo>
                <a:lnTo>
                  <a:pt x="2970276" y="0"/>
                </a:lnTo>
                <a:lnTo>
                  <a:pt x="0" y="0"/>
                </a:lnTo>
                <a:lnTo>
                  <a:pt x="0" y="46481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0822" y="183642"/>
            <a:ext cx="2970276" cy="464819"/>
          </a:xfrm>
          <a:custGeom>
            <a:avLst/>
            <a:gdLst/>
            <a:ahLst/>
            <a:cxnLst/>
            <a:rect l="l" t="t" r="r" b="b"/>
            <a:pathLst>
              <a:path w="2970276" h="464819">
                <a:moveTo>
                  <a:pt x="0" y="464819"/>
                </a:moveTo>
                <a:lnTo>
                  <a:pt x="2970276" y="464819"/>
                </a:lnTo>
                <a:lnTo>
                  <a:pt x="2970276" y="0"/>
                </a:lnTo>
                <a:lnTo>
                  <a:pt x="0" y="0"/>
                </a:lnTo>
                <a:lnTo>
                  <a:pt x="0" y="464819"/>
                </a:lnTo>
                <a:close/>
              </a:path>
            </a:pathLst>
          </a:custGeom>
          <a:ln w="381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17236" y="1257300"/>
            <a:ext cx="914400" cy="17282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17236" y="1257300"/>
            <a:ext cx="914400" cy="1728215"/>
          </a:xfrm>
          <a:custGeom>
            <a:avLst/>
            <a:gdLst/>
            <a:ahLst/>
            <a:cxnLst/>
            <a:rect l="l" t="t" r="r" b="b"/>
            <a:pathLst>
              <a:path w="914400" h="1728215">
                <a:moveTo>
                  <a:pt x="0" y="432053"/>
                </a:moveTo>
                <a:lnTo>
                  <a:pt x="457200" y="432053"/>
                </a:lnTo>
                <a:lnTo>
                  <a:pt x="457200" y="0"/>
                </a:lnTo>
                <a:lnTo>
                  <a:pt x="914400" y="864108"/>
                </a:lnTo>
                <a:lnTo>
                  <a:pt x="457200" y="1728215"/>
                </a:lnTo>
                <a:lnTo>
                  <a:pt x="457200" y="1296162"/>
                </a:lnTo>
                <a:lnTo>
                  <a:pt x="0" y="1296162"/>
                </a:lnTo>
                <a:lnTo>
                  <a:pt x="0" y="432053"/>
                </a:lnTo>
                <a:close/>
              </a:path>
            </a:pathLst>
          </a:custGeom>
          <a:ln w="6096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17236" y="4175760"/>
            <a:ext cx="914400" cy="1728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17236" y="4175760"/>
            <a:ext cx="914400" cy="1728215"/>
          </a:xfrm>
          <a:custGeom>
            <a:avLst/>
            <a:gdLst/>
            <a:ahLst/>
            <a:cxnLst/>
            <a:rect l="l" t="t" r="r" b="b"/>
            <a:pathLst>
              <a:path w="914400" h="1728215">
                <a:moveTo>
                  <a:pt x="0" y="432053"/>
                </a:moveTo>
                <a:lnTo>
                  <a:pt x="457200" y="432053"/>
                </a:lnTo>
                <a:lnTo>
                  <a:pt x="457200" y="0"/>
                </a:lnTo>
                <a:lnTo>
                  <a:pt x="914400" y="864107"/>
                </a:lnTo>
                <a:lnTo>
                  <a:pt x="457200" y="1728215"/>
                </a:lnTo>
                <a:lnTo>
                  <a:pt x="457200" y="1296161"/>
                </a:lnTo>
                <a:lnTo>
                  <a:pt x="0" y="1296161"/>
                </a:lnTo>
                <a:lnTo>
                  <a:pt x="0" y="432053"/>
                </a:lnTo>
                <a:close/>
              </a:path>
            </a:pathLst>
          </a:custGeom>
          <a:ln w="6096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4290822" y="183642"/>
            <a:ext cx="2970276" cy="464819"/>
          </a:xfrm>
          <a:prstGeom prst="rect">
            <a:avLst/>
          </a:prstGeom>
        </p:spPr>
        <p:txBody>
          <a:bodyPr wrap="square" lIns="0" tIns="1206" rIns="0" bIns="0" rtlCol="0">
            <a:noAutofit/>
          </a:bodyPr>
          <a:lstStyle/>
          <a:p>
            <a:pPr>
              <a:lnSpc>
                <a:spcPts val="750"/>
              </a:lnSpc>
            </a:pPr>
            <a:endParaRPr sz="750"/>
          </a:p>
          <a:p>
            <a:pPr marL="175767">
              <a:lnSpc>
                <a:spcPts val="2900"/>
              </a:lnSpc>
              <a:spcBef>
                <a:spcPts val="145"/>
              </a:spcBef>
            </a:pPr>
            <a:r>
              <a:rPr sz="2500" b="1" spc="-11" dirty="0">
                <a:latin typeface="Rockwell"/>
                <a:cs typeface="Rockwell"/>
              </a:rPr>
              <a:t>Rehabilitasi DAS</a:t>
            </a:r>
            <a:endParaRPr sz="25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1316736" y="713232"/>
            <a:ext cx="4277868" cy="25481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33972" y="713232"/>
            <a:ext cx="4283964" cy="25313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23132" y="3593591"/>
            <a:ext cx="4759452" cy="28895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77918" y="131825"/>
            <a:ext cx="2968751" cy="464820"/>
          </a:xfrm>
          <a:custGeom>
            <a:avLst/>
            <a:gdLst/>
            <a:ahLst/>
            <a:cxnLst/>
            <a:rect l="l" t="t" r="r" b="b"/>
            <a:pathLst>
              <a:path w="2968751" h="464820">
                <a:moveTo>
                  <a:pt x="0" y="464820"/>
                </a:moveTo>
                <a:lnTo>
                  <a:pt x="2968751" y="464820"/>
                </a:lnTo>
                <a:lnTo>
                  <a:pt x="2968751" y="0"/>
                </a:lnTo>
                <a:lnTo>
                  <a:pt x="0" y="0"/>
                </a:lnTo>
                <a:lnTo>
                  <a:pt x="0" y="46482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77918" y="131825"/>
            <a:ext cx="2968751" cy="464820"/>
          </a:xfrm>
          <a:custGeom>
            <a:avLst/>
            <a:gdLst/>
            <a:ahLst/>
            <a:cxnLst/>
            <a:rect l="l" t="t" r="r" b="b"/>
            <a:pathLst>
              <a:path w="2968751" h="464820">
                <a:moveTo>
                  <a:pt x="0" y="464820"/>
                </a:moveTo>
                <a:lnTo>
                  <a:pt x="2968751" y="464820"/>
                </a:lnTo>
                <a:lnTo>
                  <a:pt x="2968751" y="0"/>
                </a:lnTo>
                <a:lnTo>
                  <a:pt x="0" y="0"/>
                </a:lnTo>
                <a:lnTo>
                  <a:pt x="0" y="464820"/>
                </a:lnTo>
                <a:close/>
              </a:path>
            </a:pathLst>
          </a:custGeom>
          <a:ln w="38099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390648" y="3334122"/>
            <a:ext cx="689329" cy="279908"/>
          </a:xfrm>
          <a:prstGeom prst="rect">
            <a:avLst/>
          </a:prstGeom>
        </p:spPr>
        <p:txBody>
          <a:bodyPr wrap="square" lIns="0" tIns="13271" rIns="0" bIns="0" rtlCol="0">
            <a:noAutofit/>
          </a:bodyPr>
          <a:lstStyle/>
          <a:p>
            <a:pPr marL="12700">
              <a:lnSpc>
                <a:spcPts val="2090"/>
              </a:lnSpc>
            </a:pPr>
            <a:r>
              <a:rPr sz="2000" b="1" spc="110" dirty="0">
                <a:solidFill>
                  <a:srgbClr val="63C249"/>
                </a:solidFill>
                <a:latin typeface="Arial"/>
                <a:cs typeface="Arial"/>
              </a:rPr>
              <a:t>DAM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97925" y="3334122"/>
            <a:ext cx="1460743" cy="279908"/>
          </a:xfrm>
          <a:prstGeom prst="rect">
            <a:avLst/>
          </a:prstGeom>
        </p:spPr>
        <p:txBody>
          <a:bodyPr wrap="square" lIns="0" tIns="13271" rIns="0" bIns="0" rtlCol="0">
            <a:noAutofit/>
          </a:bodyPr>
          <a:lstStyle/>
          <a:p>
            <a:pPr marL="12700">
              <a:lnSpc>
                <a:spcPts val="2090"/>
              </a:lnSpc>
            </a:pPr>
            <a:r>
              <a:rPr sz="2000" b="1" spc="148" dirty="0">
                <a:solidFill>
                  <a:srgbClr val="63C249"/>
                </a:solidFill>
                <a:latin typeface="Arial"/>
                <a:cs typeface="Arial"/>
              </a:rPr>
              <a:t>PENAHAN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67650" y="3334139"/>
            <a:ext cx="1004093" cy="280212"/>
          </a:xfrm>
          <a:prstGeom prst="rect">
            <a:avLst/>
          </a:prstGeom>
        </p:spPr>
        <p:txBody>
          <a:bodyPr wrap="square" lIns="0" tIns="13271" rIns="0" bIns="0" rtlCol="0">
            <a:noAutofit/>
          </a:bodyPr>
          <a:lstStyle/>
          <a:p>
            <a:pPr marL="12700">
              <a:lnSpc>
                <a:spcPts val="2090"/>
              </a:lnSpc>
            </a:pPr>
            <a:r>
              <a:rPr sz="2000" b="1" spc="119" dirty="0">
                <a:solidFill>
                  <a:srgbClr val="63C249"/>
                </a:solidFill>
                <a:latin typeface="Arial"/>
                <a:cs typeface="Arial"/>
              </a:rPr>
              <a:t>GULLY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90213" y="3334139"/>
            <a:ext cx="835708" cy="280212"/>
          </a:xfrm>
          <a:prstGeom prst="rect">
            <a:avLst/>
          </a:prstGeom>
        </p:spPr>
        <p:txBody>
          <a:bodyPr wrap="square" lIns="0" tIns="13271" rIns="0" bIns="0" rtlCol="0">
            <a:noAutofit/>
          </a:bodyPr>
          <a:lstStyle/>
          <a:p>
            <a:pPr marL="12700">
              <a:lnSpc>
                <a:spcPts val="2090"/>
              </a:lnSpc>
            </a:pPr>
            <a:r>
              <a:rPr sz="2000" b="1" spc="126" dirty="0">
                <a:solidFill>
                  <a:srgbClr val="63C249"/>
                </a:solidFill>
                <a:latin typeface="Arial"/>
                <a:cs typeface="Arial"/>
              </a:rPr>
              <a:t>PLUG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29378" y="6553699"/>
            <a:ext cx="2611861" cy="279907"/>
          </a:xfrm>
          <a:prstGeom prst="rect">
            <a:avLst/>
          </a:prstGeom>
        </p:spPr>
        <p:txBody>
          <a:bodyPr wrap="square" lIns="0" tIns="13271" rIns="0" bIns="0" rtlCol="0">
            <a:noAutofit/>
          </a:bodyPr>
          <a:lstStyle/>
          <a:p>
            <a:pPr marL="12700">
              <a:lnSpc>
                <a:spcPts val="2090"/>
              </a:lnSpc>
            </a:pPr>
            <a:r>
              <a:rPr sz="2000" b="1" spc="126" dirty="0">
                <a:solidFill>
                  <a:srgbClr val="63C249"/>
                </a:solidFill>
                <a:latin typeface="Arial"/>
                <a:cs typeface="Arial"/>
              </a:rPr>
              <a:t>DAM PENGENDALI</a:t>
            </a:r>
            <a:endParaRPr sz="20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677918" y="131825"/>
            <a:ext cx="2968751" cy="464820"/>
          </a:xfrm>
          <a:prstGeom prst="rect">
            <a:avLst/>
          </a:prstGeom>
        </p:spPr>
        <p:txBody>
          <a:bodyPr wrap="square" lIns="0" tIns="60325" rIns="0" bIns="0" rtlCol="0">
            <a:noAutofit/>
          </a:bodyPr>
          <a:lstStyle/>
          <a:p>
            <a:pPr marL="221107">
              <a:lnSpc>
                <a:spcPct val="97859"/>
              </a:lnSpc>
            </a:pPr>
            <a:r>
              <a:rPr sz="2700" b="1" spc="-7" dirty="0">
                <a:latin typeface="Rockwell"/>
                <a:cs typeface="Rockwell"/>
              </a:rPr>
              <a:t>Bangunan KTA</a:t>
            </a:r>
            <a:endParaRPr sz="2700" dirty="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8141714" y="265175"/>
            <a:ext cx="3442285" cy="6318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7999" y="1572767"/>
            <a:ext cx="7414857" cy="434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94254" y="732281"/>
            <a:ext cx="3035808" cy="464820"/>
          </a:xfrm>
          <a:custGeom>
            <a:avLst/>
            <a:gdLst/>
            <a:ahLst/>
            <a:cxnLst/>
            <a:rect l="l" t="t" r="r" b="b"/>
            <a:pathLst>
              <a:path w="3035808" h="464820">
                <a:moveTo>
                  <a:pt x="0" y="464820"/>
                </a:moveTo>
                <a:lnTo>
                  <a:pt x="3035808" y="464820"/>
                </a:lnTo>
                <a:lnTo>
                  <a:pt x="3035808" y="0"/>
                </a:lnTo>
                <a:lnTo>
                  <a:pt x="0" y="0"/>
                </a:lnTo>
                <a:lnTo>
                  <a:pt x="0" y="46482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94254" y="732281"/>
            <a:ext cx="3035808" cy="464820"/>
          </a:xfrm>
          <a:custGeom>
            <a:avLst/>
            <a:gdLst/>
            <a:ahLst/>
            <a:cxnLst/>
            <a:rect l="l" t="t" r="r" b="b"/>
            <a:pathLst>
              <a:path w="3035808" h="464820">
                <a:moveTo>
                  <a:pt x="0" y="464820"/>
                </a:moveTo>
                <a:lnTo>
                  <a:pt x="3035808" y="464820"/>
                </a:lnTo>
                <a:lnTo>
                  <a:pt x="3035808" y="0"/>
                </a:lnTo>
                <a:lnTo>
                  <a:pt x="0" y="0"/>
                </a:lnTo>
                <a:lnTo>
                  <a:pt x="0" y="464820"/>
                </a:lnTo>
                <a:close/>
              </a:path>
            </a:pathLst>
          </a:custGeom>
          <a:ln w="38099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57585" y="651854"/>
            <a:ext cx="168774" cy="706120"/>
          </a:xfrm>
          <a:prstGeom prst="rect">
            <a:avLst/>
          </a:prstGeom>
        </p:spPr>
        <p:txBody>
          <a:bodyPr wrap="square" lIns="0" tIns="35306" rIns="0" bIns="0" rtlCol="0">
            <a:noAutofit/>
          </a:bodyPr>
          <a:lstStyle/>
          <a:p>
            <a:pPr marL="12700">
              <a:lnSpc>
                <a:spcPts val="5560"/>
              </a:lnSpc>
            </a:pPr>
            <a:r>
              <a:rPr sz="5350" spc="-1170" dirty="0">
                <a:solidFill>
                  <a:srgbClr val="63C14B"/>
                </a:solidFill>
                <a:latin typeface="Arial"/>
                <a:cs typeface="Arial"/>
              </a:rPr>
              <a:t>I</a:t>
            </a:r>
            <a:endParaRPr sz="53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93014" y="651854"/>
            <a:ext cx="173359" cy="706120"/>
          </a:xfrm>
          <a:prstGeom prst="rect">
            <a:avLst/>
          </a:prstGeom>
        </p:spPr>
        <p:txBody>
          <a:bodyPr wrap="square" lIns="0" tIns="35306" rIns="0" bIns="0" rtlCol="0">
            <a:noAutofit/>
          </a:bodyPr>
          <a:lstStyle/>
          <a:p>
            <a:pPr marL="12700">
              <a:lnSpc>
                <a:spcPts val="5560"/>
              </a:lnSpc>
            </a:pPr>
            <a:r>
              <a:rPr sz="5350" spc="-1126" dirty="0">
                <a:solidFill>
                  <a:srgbClr val="63C14B"/>
                </a:solidFill>
                <a:latin typeface="Arial"/>
                <a:cs typeface="Arial"/>
              </a:rPr>
              <a:t>I</a:t>
            </a:r>
            <a:endParaRPr sz="53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93314" y="789023"/>
            <a:ext cx="2894803" cy="406399"/>
          </a:xfrm>
          <a:prstGeom prst="rect">
            <a:avLst/>
          </a:prstGeom>
        </p:spPr>
        <p:txBody>
          <a:bodyPr wrap="square" lIns="0" tIns="20320" rIns="0" bIns="0" rtlCol="0">
            <a:noAutofit/>
          </a:bodyPr>
          <a:lstStyle/>
          <a:p>
            <a:pPr marL="12700">
              <a:lnSpc>
                <a:spcPts val="3200"/>
              </a:lnSpc>
            </a:pPr>
            <a:r>
              <a:rPr sz="3000" b="1" spc="-11" dirty="0">
                <a:latin typeface="Rockwell"/>
                <a:cs typeface="Rockwell"/>
              </a:rPr>
              <a:t>RHL Mangrove</a:t>
            </a:r>
            <a:endParaRPr sz="3000">
              <a:latin typeface="Rockwell"/>
              <a:cs typeface="Rockwel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794254" y="732281"/>
            <a:ext cx="3035808" cy="4648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413468" y="70321"/>
            <a:ext cx="8963129" cy="67575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40942" y="110489"/>
            <a:ext cx="8904732" cy="245364"/>
          </a:xfrm>
          <a:custGeom>
            <a:avLst/>
            <a:gdLst/>
            <a:ahLst/>
            <a:cxnLst/>
            <a:rect l="l" t="t" r="r" b="b"/>
            <a:pathLst>
              <a:path w="8904732" h="245364">
                <a:moveTo>
                  <a:pt x="0" y="245364"/>
                </a:moveTo>
                <a:lnTo>
                  <a:pt x="8904732" y="245364"/>
                </a:lnTo>
                <a:lnTo>
                  <a:pt x="8904732" y="0"/>
                </a:lnTo>
                <a:lnTo>
                  <a:pt x="0" y="0"/>
                </a:lnTo>
                <a:lnTo>
                  <a:pt x="0" y="24536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40942" y="110489"/>
            <a:ext cx="8904732" cy="245364"/>
          </a:xfrm>
          <a:custGeom>
            <a:avLst/>
            <a:gdLst/>
            <a:ahLst/>
            <a:cxnLst/>
            <a:rect l="l" t="t" r="r" b="b"/>
            <a:pathLst>
              <a:path w="8904732" h="245364">
                <a:moveTo>
                  <a:pt x="0" y="245364"/>
                </a:moveTo>
                <a:lnTo>
                  <a:pt x="8904732" y="245364"/>
                </a:lnTo>
                <a:lnTo>
                  <a:pt x="8904732" y="0"/>
                </a:lnTo>
                <a:lnTo>
                  <a:pt x="0" y="0"/>
                </a:lnTo>
                <a:lnTo>
                  <a:pt x="0" y="245364"/>
                </a:lnTo>
                <a:close/>
              </a:path>
            </a:pathLst>
          </a:custGeom>
          <a:ln w="381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440942" y="110489"/>
            <a:ext cx="8904732" cy="245364"/>
          </a:xfrm>
          <a:prstGeom prst="rect">
            <a:avLst/>
          </a:prstGeom>
        </p:spPr>
        <p:txBody>
          <a:bodyPr wrap="square" lIns="0" tIns="5080" rIns="0" bIns="0" rtlCol="0">
            <a:noAutofit/>
          </a:bodyPr>
          <a:lstStyle/>
          <a:p>
            <a:pPr marL="531114">
              <a:lnSpc>
                <a:spcPct val="97859"/>
              </a:lnSpc>
            </a:pPr>
            <a:r>
              <a:rPr sz="1600" b="1" spc="-5" dirty="0">
                <a:latin typeface="Rockwell"/>
                <a:cs typeface="Rockwell"/>
              </a:rPr>
              <a:t>Kegiatan Agroforestri, Hutan Rakyat, Hutan Kota, dan Penanaman Ceremonial</a:t>
            </a:r>
            <a:endParaRPr sz="160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/>
          <p:cNvSpPr/>
          <p:nvPr/>
        </p:nvSpPr>
        <p:spPr>
          <a:xfrm>
            <a:off x="228600" y="110488"/>
            <a:ext cx="11734800" cy="575311"/>
          </a:xfrm>
          <a:custGeom>
            <a:avLst/>
            <a:gdLst/>
            <a:ahLst/>
            <a:cxnLst/>
            <a:rect l="l" t="t" r="r" b="b"/>
            <a:pathLst>
              <a:path w="8904732" h="245364">
                <a:moveTo>
                  <a:pt x="0" y="245364"/>
                </a:moveTo>
                <a:lnTo>
                  <a:pt x="8904732" y="245364"/>
                </a:lnTo>
                <a:lnTo>
                  <a:pt x="8904732" y="0"/>
                </a:lnTo>
                <a:lnTo>
                  <a:pt x="0" y="0"/>
                </a:lnTo>
                <a:lnTo>
                  <a:pt x="0" y="245364"/>
                </a:lnTo>
                <a:close/>
              </a:path>
            </a:pathLst>
          </a:custGeom>
          <a:ln w="38100">
            <a:solidFill>
              <a:srgbClr val="63C249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sz="2000" b="1" dirty="0"/>
              <a:t>BANGUNAN KTA : FUNGSI EKOLOGIS DAN EKONOMI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776" t="38088" r="62269" b="40004"/>
          <a:stretch/>
        </p:blipFill>
        <p:spPr>
          <a:xfrm>
            <a:off x="8216058" y="1072830"/>
            <a:ext cx="3737177" cy="23766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372" t="51917" r="55310" b="15045"/>
          <a:stretch/>
        </p:blipFill>
        <p:spPr>
          <a:xfrm>
            <a:off x="264811" y="3565773"/>
            <a:ext cx="3716449" cy="2337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372" t="18879" r="55310" b="49656"/>
          <a:stretch/>
        </p:blipFill>
        <p:spPr>
          <a:xfrm>
            <a:off x="237653" y="1066800"/>
            <a:ext cx="3737176" cy="2350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741" t="25395" r="52678" b="33334"/>
          <a:stretch/>
        </p:blipFill>
        <p:spPr>
          <a:xfrm>
            <a:off x="4226855" y="1072726"/>
            <a:ext cx="3737177" cy="2343405"/>
          </a:xfrm>
          <a:prstGeom prst="rect">
            <a:avLst/>
          </a:prstGeom>
        </p:spPr>
      </p:pic>
      <p:sp>
        <p:nvSpPr>
          <p:cNvPr id="11" name="object 37"/>
          <p:cNvSpPr/>
          <p:nvPr/>
        </p:nvSpPr>
        <p:spPr>
          <a:xfrm>
            <a:off x="4226855" y="3585662"/>
            <a:ext cx="7736545" cy="2815138"/>
          </a:xfrm>
          <a:custGeom>
            <a:avLst/>
            <a:gdLst/>
            <a:ahLst/>
            <a:cxnLst/>
            <a:rect l="l" t="t" r="r" b="b"/>
            <a:pathLst>
              <a:path w="7018020" h="522731">
                <a:moveTo>
                  <a:pt x="0" y="522731"/>
                </a:moveTo>
                <a:lnTo>
                  <a:pt x="7018020" y="522731"/>
                </a:lnTo>
                <a:lnTo>
                  <a:pt x="7018020" y="0"/>
                </a:lnTo>
                <a:lnTo>
                  <a:pt x="0" y="0"/>
                </a:lnTo>
                <a:lnTo>
                  <a:pt x="0" y="522731"/>
                </a:lnTo>
                <a:close/>
              </a:path>
            </a:pathLst>
          </a:custGeom>
          <a:ln w="12192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400" dirty="0"/>
          </a:p>
        </p:txBody>
      </p:sp>
      <p:sp>
        <p:nvSpPr>
          <p:cNvPr id="13" name="object 3"/>
          <p:cNvSpPr txBox="1"/>
          <p:nvPr/>
        </p:nvSpPr>
        <p:spPr>
          <a:xfrm>
            <a:off x="4226855" y="3603600"/>
            <a:ext cx="7660345" cy="2568600"/>
          </a:xfrm>
          <a:prstGeom prst="rect">
            <a:avLst/>
          </a:prstGeom>
        </p:spPr>
        <p:txBody>
          <a:bodyPr wrap="square" lIns="0" tIns="39369" rIns="0" bIns="0" rtlCol="0">
            <a:noAutofit/>
          </a:bodyPr>
          <a:lstStyle/>
          <a:p>
            <a:pPr marL="92328" algn="just">
              <a:lnSpc>
                <a:spcPct val="101725"/>
              </a:lnSpc>
            </a:pPr>
            <a:r>
              <a:rPr lang="en-US" sz="2000" dirty="0" err="1">
                <a:latin typeface="Calibri Light"/>
                <a:cs typeface="Calibri Light"/>
              </a:rPr>
              <a:t>Skema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pembuatan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Bangunan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Konservasi</a:t>
            </a:r>
            <a:r>
              <a:rPr lang="en-US" sz="2000" dirty="0">
                <a:latin typeface="Calibri Light"/>
                <a:cs typeface="Calibri Light"/>
              </a:rPr>
              <a:t> Tanah </a:t>
            </a:r>
            <a:r>
              <a:rPr lang="en-US" sz="2000" dirty="0" err="1">
                <a:latin typeface="Calibri Light"/>
                <a:cs typeface="Calibri Light"/>
              </a:rPr>
              <a:t>dan</a:t>
            </a:r>
            <a:r>
              <a:rPr lang="en-US" sz="2000" dirty="0">
                <a:latin typeface="Calibri Light"/>
                <a:cs typeface="Calibri Light"/>
              </a:rPr>
              <a:t> Air (KTA) </a:t>
            </a:r>
            <a:r>
              <a:rPr lang="en-US" sz="2000" dirty="0" err="1">
                <a:latin typeface="Calibri Light"/>
                <a:cs typeface="Calibri Light"/>
              </a:rPr>
              <a:t>secara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holistik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mampu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memberikan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manfaat</a:t>
            </a:r>
            <a:r>
              <a:rPr lang="en-US" sz="2000" dirty="0">
                <a:latin typeface="Calibri Light"/>
                <a:cs typeface="Calibri Light"/>
              </a:rPr>
              <a:t> yang </a:t>
            </a:r>
            <a:r>
              <a:rPr lang="en-US" sz="2000" dirty="0" err="1">
                <a:latin typeface="Calibri Light"/>
                <a:cs typeface="Calibri Light"/>
              </a:rPr>
              <a:t>lebih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luas</a:t>
            </a:r>
            <a:r>
              <a:rPr lang="en-US" sz="2000" dirty="0">
                <a:latin typeface="Calibri Light"/>
                <a:cs typeface="Calibri Light"/>
              </a:rPr>
              <a:t>,  </a:t>
            </a:r>
            <a:r>
              <a:rPr lang="en-US" sz="2000" dirty="0" err="1">
                <a:latin typeface="Calibri Light"/>
                <a:cs typeface="Calibri Light"/>
              </a:rPr>
              <a:t>selain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sisi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ekolologis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juga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memberikan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manfaat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ekonomi</a:t>
            </a:r>
            <a:r>
              <a:rPr lang="en-US" sz="2000" dirty="0">
                <a:latin typeface="Calibri Light"/>
                <a:cs typeface="Calibri Light"/>
              </a:rPr>
              <a:t> yang </a:t>
            </a:r>
            <a:r>
              <a:rPr lang="en-US" sz="2000" dirty="0" err="1">
                <a:latin typeface="Calibri Light"/>
                <a:cs typeface="Calibri Light"/>
              </a:rPr>
              <a:t>dapat</a:t>
            </a:r>
            <a:r>
              <a:rPr lang="en-US" sz="2000" dirty="0">
                <a:latin typeface="Calibri Light"/>
                <a:cs typeface="Calibri Light"/>
              </a:rPr>
              <a:t> di </a:t>
            </a:r>
            <a:r>
              <a:rPr lang="en-US" sz="2000" dirty="0" err="1">
                <a:latin typeface="Calibri Light"/>
                <a:cs typeface="Calibri Light"/>
              </a:rPr>
              <a:t>rasakan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langsung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oleh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masyarakat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sekitar</a:t>
            </a:r>
            <a:r>
              <a:rPr lang="en-US" sz="2000" dirty="0">
                <a:latin typeface="Calibri Light"/>
                <a:cs typeface="Calibri Light"/>
              </a:rPr>
              <a:t>. </a:t>
            </a:r>
            <a:r>
              <a:rPr lang="en-US" sz="2000" dirty="0" err="1">
                <a:latin typeface="Calibri Light"/>
                <a:cs typeface="Calibri Light"/>
              </a:rPr>
              <a:t>Kegiatan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pemeliharaan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bangunan</a:t>
            </a:r>
            <a:r>
              <a:rPr lang="en-US" sz="2000" dirty="0">
                <a:latin typeface="Calibri Light"/>
                <a:cs typeface="Calibri Light"/>
              </a:rPr>
              <a:t> DAM </a:t>
            </a:r>
            <a:r>
              <a:rPr lang="en-US" sz="2000" dirty="0" err="1">
                <a:latin typeface="Calibri Light"/>
                <a:cs typeface="Calibri Light"/>
              </a:rPr>
              <a:t>Pengendali</a:t>
            </a:r>
            <a:r>
              <a:rPr lang="en-US" sz="2000" dirty="0">
                <a:latin typeface="Calibri Light"/>
                <a:cs typeface="Calibri Light"/>
              </a:rPr>
              <a:t> (Dpi) </a:t>
            </a:r>
            <a:r>
              <a:rPr lang="en-US" sz="2000" dirty="0" err="1">
                <a:latin typeface="Calibri Light"/>
                <a:cs typeface="Calibri Light"/>
              </a:rPr>
              <a:t>selain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memperpanjang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umur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teknis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juga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memberikan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manfaat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000" dirty="0" err="1">
                <a:latin typeface="Calibri Light"/>
                <a:cs typeface="Calibri Light"/>
              </a:rPr>
              <a:t>ekonomi</a:t>
            </a:r>
            <a:r>
              <a:rPr lang="en-US" sz="2000" dirty="0">
                <a:latin typeface="Calibri Light"/>
                <a:cs typeface="Calibri Light"/>
              </a:rPr>
              <a:t> </a:t>
            </a:r>
            <a:r>
              <a:rPr lang="en-US" sz="2400" dirty="0">
                <a:latin typeface="Calibri Light"/>
                <a:cs typeface="Calibri Light"/>
              </a:rPr>
              <a:t>:</a:t>
            </a:r>
            <a:r>
              <a:rPr lang="en-US" sz="2400" b="1" dirty="0">
                <a:latin typeface="Calibri Light"/>
                <a:cs typeface="Calibri Light"/>
              </a:rPr>
              <a:t>“per </a:t>
            </a:r>
            <a:r>
              <a:rPr lang="en-US" sz="2400" b="1" dirty="0" err="1">
                <a:latin typeface="Calibri Light"/>
                <a:cs typeface="Calibri Light"/>
              </a:rPr>
              <a:t>tahun</a:t>
            </a:r>
            <a:r>
              <a:rPr lang="en-US" sz="2400" b="1" dirty="0">
                <a:latin typeface="Calibri Light"/>
                <a:cs typeface="Calibri Light"/>
              </a:rPr>
              <a:t> kami </a:t>
            </a:r>
            <a:r>
              <a:rPr lang="en-US" sz="2400" b="1" dirty="0" err="1">
                <a:latin typeface="Calibri Light"/>
                <a:cs typeface="Calibri Light"/>
              </a:rPr>
              <a:t>dapat</a:t>
            </a:r>
            <a:r>
              <a:rPr lang="en-US" sz="2400" b="1" dirty="0">
                <a:latin typeface="Calibri Light"/>
                <a:cs typeface="Calibri Light"/>
              </a:rPr>
              <a:t>  </a:t>
            </a:r>
            <a:r>
              <a:rPr lang="en-US" sz="2400" b="1" dirty="0" err="1">
                <a:latin typeface="Calibri Light"/>
                <a:cs typeface="Calibri Light"/>
              </a:rPr>
              <a:t>mengambil</a:t>
            </a:r>
            <a:r>
              <a:rPr lang="en-US" sz="2400" b="1" dirty="0">
                <a:latin typeface="Calibri Light"/>
                <a:cs typeface="Calibri Light"/>
              </a:rPr>
              <a:t> 400 </a:t>
            </a:r>
            <a:r>
              <a:rPr lang="en-US" sz="2400" b="1" dirty="0" err="1">
                <a:latin typeface="Calibri Light"/>
                <a:cs typeface="Calibri Light"/>
              </a:rPr>
              <a:t>kubik</a:t>
            </a:r>
            <a:r>
              <a:rPr lang="en-US" sz="2400" b="1" dirty="0">
                <a:latin typeface="Calibri Light"/>
                <a:cs typeface="Calibri Light"/>
              </a:rPr>
              <a:t> </a:t>
            </a:r>
            <a:r>
              <a:rPr lang="en-US" sz="2400" b="1" dirty="0" err="1">
                <a:latin typeface="Calibri Light"/>
                <a:cs typeface="Calibri Light"/>
              </a:rPr>
              <a:t>pasir</a:t>
            </a:r>
            <a:r>
              <a:rPr lang="en-US" sz="2400" b="1" dirty="0">
                <a:latin typeface="Calibri Light"/>
                <a:cs typeface="Calibri Light"/>
              </a:rPr>
              <a:t> </a:t>
            </a:r>
            <a:r>
              <a:rPr lang="en-US" sz="2400" b="1" dirty="0" err="1">
                <a:latin typeface="Calibri Light"/>
                <a:cs typeface="Calibri Light"/>
              </a:rPr>
              <a:t>dijual</a:t>
            </a:r>
            <a:r>
              <a:rPr lang="en-US" sz="2400" b="1" dirty="0">
                <a:latin typeface="Calibri Light"/>
                <a:cs typeface="Calibri Light"/>
              </a:rPr>
              <a:t> </a:t>
            </a:r>
            <a:r>
              <a:rPr lang="en-US" sz="2400" b="1" dirty="0" err="1">
                <a:latin typeface="Calibri Light"/>
                <a:cs typeface="Calibri Light"/>
              </a:rPr>
              <a:t>dengan</a:t>
            </a:r>
            <a:r>
              <a:rPr lang="en-US" sz="2400" b="1" dirty="0">
                <a:latin typeface="Calibri Light"/>
                <a:cs typeface="Calibri Light"/>
              </a:rPr>
              <a:t> </a:t>
            </a:r>
            <a:r>
              <a:rPr lang="en-US" sz="2400" b="1" dirty="0" err="1">
                <a:latin typeface="Calibri Light"/>
                <a:cs typeface="Calibri Light"/>
              </a:rPr>
              <a:t>harga</a:t>
            </a:r>
            <a:r>
              <a:rPr lang="en-US" sz="2400" b="1" dirty="0">
                <a:latin typeface="Calibri Light"/>
                <a:cs typeface="Calibri Light"/>
              </a:rPr>
              <a:t> </a:t>
            </a:r>
            <a:r>
              <a:rPr lang="en-US" sz="2400" b="1" dirty="0" err="1">
                <a:latin typeface="Calibri Light"/>
                <a:cs typeface="Calibri Light"/>
              </a:rPr>
              <a:t>kotor</a:t>
            </a:r>
            <a:r>
              <a:rPr lang="en-US" sz="2400" b="1" dirty="0">
                <a:latin typeface="Calibri Light"/>
                <a:cs typeface="Calibri Light"/>
              </a:rPr>
              <a:t> Rp.100.000 per </a:t>
            </a:r>
            <a:r>
              <a:rPr lang="en-US" sz="2400" b="1" dirty="0" err="1">
                <a:latin typeface="Calibri Light"/>
                <a:cs typeface="Calibri Light"/>
              </a:rPr>
              <a:t>kubik</a:t>
            </a:r>
            <a:r>
              <a:rPr lang="en-US" sz="2400" b="1" dirty="0">
                <a:latin typeface="Calibri Light"/>
                <a:cs typeface="Calibri Light"/>
              </a:rPr>
              <a:t>”</a:t>
            </a:r>
            <a:r>
              <a:rPr lang="en-US" sz="2400" dirty="0">
                <a:latin typeface="Calibri Light"/>
                <a:cs typeface="Calibri Light"/>
              </a:rPr>
              <a:t> </a:t>
            </a:r>
            <a:r>
              <a:rPr lang="en-US" sz="2400" dirty="0" err="1">
                <a:latin typeface="Calibri Light"/>
                <a:cs typeface="Calibri Light"/>
              </a:rPr>
              <a:t>ujar</a:t>
            </a:r>
            <a:r>
              <a:rPr lang="en-US" sz="2400" dirty="0">
                <a:latin typeface="Calibri Light"/>
                <a:cs typeface="Calibri Light"/>
              </a:rPr>
              <a:t> </a:t>
            </a:r>
            <a:r>
              <a:rPr lang="en-US" sz="2400" dirty="0" err="1">
                <a:latin typeface="Calibri Light"/>
                <a:cs typeface="Calibri Light"/>
              </a:rPr>
              <a:t>Ayi</a:t>
            </a:r>
            <a:r>
              <a:rPr lang="en-US" sz="2400" dirty="0">
                <a:latin typeface="Calibri Light"/>
                <a:cs typeface="Calibri Light"/>
              </a:rPr>
              <a:t> (PKSM).</a:t>
            </a:r>
            <a:endParaRPr sz="2400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72117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3152" y="86868"/>
            <a:ext cx="12024360" cy="5201411"/>
          </a:xfrm>
          <a:custGeom>
            <a:avLst/>
            <a:gdLst/>
            <a:ahLst/>
            <a:cxnLst/>
            <a:rect l="l" t="t" r="r" b="b"/>
            <a:pathLst>
              <a:path w="12024360" h="5201411">
                <a:moveTo>
                  <a:pt x="0" y="5201411"/>
                </a:moveTo>
                <a:lnTo>
                  <a:pt x="12024360" y="5201411"/>
                </a:lnTo>
                <a:lnTo>
                  <a:pt x="12024360" y="0"/>
                </a:lnTo>
                <a:lnTo>
                  <a:pt x="0" y="0"/>
                </a:lnTo>
                <a:lnTo>
                  <a:pt x="0" y="5201411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152" y="86868"/>
            <a:ext cx="12024360" cy="66949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212" y="198120"/>
            <a:ext cx="7202424" cy="1449324"/>
          </a:xfrm>
          <a:custGeom>
            <a:avLst/>
            <a:gdLst/>
            <a:ahLst/>
            <a:cxnLst/>
            <a:rect l="l" t="t" r="r" b="b"/>
            <a:pathLst>
              <a:path w="7202424" h="1449324">
                <a:moveTo>
                  <a:pt x="0" y="1449324"/>
                </a:moveTo>
                <a:lnTo>
                  <a:pt x="7202424" y="1449324"/>
                </a:lnTo>
                <a:lnTo>
                  <a:pt x="7202424" y="0"/>
                </a:lnTo>
                <a:lnTo>
                  <a:pt x="0" y="0"/>
                </a:lnTo>
                <a:lnTo>
                  <a:pt x="0" y="1449324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54396" y="373379"/>
            <a:ext cx="0" cy="1100201"/>
          </a:xfrm>
          <a:custGeom>
            <a:avLst/>
            <a:gdLst/>
            <a:ahLst/>
            <a:cxnLst/>
            <a:rect l="l" t="t" r="r" b="b"/>
            <a:pathLst>
              <a:path h="1100201">
                <a:moveTo>
                  <a:pt x="0" y="0"/>
                </a:moveTo>
                <a:lnTo>
                  <a:pt x="0" y="1100201"/>
                </a:lnTo>
              </a:path>
            </a:pathLst>
          </a:custGeom>
          <a:ln w="6096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7108" y="1645919"/>
            <a:ext cx="5282184" cy="1603248"/>
          </a:xfrm>
          <a:custGeom>
            <a:avLst/>
            <a:gdLst/>
            <a:ahLst/>
            <a:cxnLst/>
            <a:rect l="l" t="t" r="r" b="b"/>
            <a:pathLst>
              <a:path w="5282184" h="1603248">
                <a:moveTo>
                  <a:pt x="0" y="1603248"/>
                </a:moveTo>
                <a:lnTo>
                  <a:pt x="5282184" y="1603248"/>
                </a:lnTo>
                <a:lnTo>
                  <a:pt x="5282184" y="0"/>
                </a:lnTo>
                <a:lnTo>
                  <a:pt x="0" y="0"/>
                </a:lnTo>
                <a:lnTo>
                  <a:pt x="0" y="1603248"/>
                </a:lnTo>
                <a:close/>
              </a:path>
            </a:pathLst>
          </a:custGeom>
          <a:solidFill>
            <a:srgbClr val="000000">
              <a:alpha val="902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62144" y="1847088"/>
            <a:ext cx="164591" cy="164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62144" y="2157984"/>
            <a:ext cx="164591" cy="1645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62144" y="2491740"/>
            <a:ext cx="164591" cy="164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56048" y="2804160"/>
            <a:ext cx="170687" cy="1706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51220" y="463296"/>
            <a:ext cx="926592" cy="9265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2212" y="198120"/>
            <a:ext cx="7202424" cy="14485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740663">
              <a:lnSpc>
                <a:spcPct val="97859"/>
              </a:lnSpc>
              <a:spcBef>
                <a:spcPts val="2205"/>
              </a:spcBef>
            </a:pPr>
            <a:r>
              <a:rPr sz="6000" spc="-153" dirty="0">
                <a:solidFill>
                  <a:srgbClr val="FFFFFF"/>
                </a:solidFill>
                <a:latin typeface="Rockwell"/>
                <a:cs typeface="Rockwell"/>
              </a:rPr>
              <a:t>Terima Kasih</a:t>
            </a:r>
            <a:endParaRPr sz="6000">
              <a:latin typeface="Rockwell"/>
              <a:cs typeface="Rockwel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212" y="1646681"/>
            <a:ext cx="5282184" cy="1602486"/>
          </a:xfrm>
          <a:prstGeom prst="rect">
            <a:avLst/>
          </a:prstGeom>
        </p:spPr>
        <p:txBody>
          <a:bodyPr wrap="square" lIns="0" tIns="2389" rIns="0" bIns="0" rtlCol="0">
            <a:noAutofit/>
          </a:bodyPr>
          <a:lstStyle/>
          <a:p>
            <a:pPr>
              <a:lnSpc>
                <a:spcPts val="900"/>
              </a:lnSpc>
            </a:pPr>
            <a:endParaRPr sz="900" dirty="0"/>
          </a:p>
          <a:p>
            <a:pPr marL="1868296" marR="576023" indent="860552" algn="r">
              <a:lnSpc>
                <a:spcPts val="2466"/>
              </a:lnSpc>
            </a:pPr>
            <a:r>
              <a:rPr sz="2100" spc="0" dirty="0">
                <a:solidFill>
                  <a:srgbClr val="FFFFFF"/>
                </a:solidFill>
                <a:latin typeface="Rockwell"/>
                <a:cs typeface="Rockwell"/>
                <a:hlinkClick r:id="rId8"/>
              </a:rPr>
              <a:t>@ditjen_pdashl</a:t>
            </a:r>
            <a:r>
              <a:rPr sz="2100" spc="0" dirty="0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endParaRPr sz="1600" dirty="0">
              <a:latin typeface="Calibri Light"/>
              <a:cs typeface="Calibri Light"/>
            </a:endParaRPr>
          </a:p>
          <a:p>
            <a:pPr marL="1868296" marR="576023" algn="r">
              <a:lnSpc>
                <a:spcPts val="1953"/>
              </a:lnSpc>
              <a:spcBef>
                <a:spcPts val="480"/>
              </a:spcBef>
            </a:pPr>
            <a:r>
              <a:rPr sz="1600" spc="-8" dirty="0">
                <a:solidFill>
                  <a:srgbClr val="FFFFFF"/>
                </a:solidFill>
                <a:latin typeface="Calibri Light"/>
                <a:cs typeface="Calibri Light"/>
              </a:rPr>
              <a:t>(021) 5730129 </a:t>
            </a:r>
            <a:endParaRPr sz="1600" dirty="0">
              <a:latin typeface="Calibri Light"/>
              <a:cs typeface="Calibri Light"/>
            </a:endParaRPr>
          </a:p>
          <a:p>
            <a:pPr marL="1868296" marR="576023" algn="r">
              <a:lnSpc>
                <a:spcPts val="1953"/>
              </a:lnSpc>
              <a:spcBef>
                <a:spcPts val="380"/>
              </a:spcBef>
            </a:pPr>
            <a:r>
              <a:rPr sz="1600" spc="-9" dirty="0">
                <a:solidFill>
                  <a:srgbClr val="FFFFFF"/>
                </a:solidFill>
                <a:latin typeface="Calibri Light"/>
                <a:cs typeface="Calibri Light"/>
              </a:rPr>
              <a:t>data.informas</a:t>
            </a:r>
            <a:r>
              <a:rPr sz="1600" spc="-9" dirty="0">
                <a:solidFill>
                  <a:srgbClr val="FFFFFF"/>
                </a:solidFill>
                <a:latin typeface="Calibri Light"/>
                <a:cs typeface="Calibri Light"/>
                <a:hlinkClick r:id="rId9"/>
              </a:rPr>
              <a:t>i.pdashl@gmail.com</a:t>
            </a:r>
            <a:r>
              <a:rPr sz="1600" spc="-9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endParaRPr sz="1600" dirty="0">
              <a:latin typeface="Calibri Light"/>
              <a:cs typeface="Calibri Light"/>
            </a:endParaRPr>
          </a:p>
          <a:p>
            <a:pPr marL="1868296" marR="576023" algn="r">
              <a:lnSpc>
                <a:spcPts val="1953"/>
              </a:lnSpc>
              <a:spcBef>
                <a:spcPts val="380"/>
              </a:spcBef>
            </a:pPr>
            <a:r>
              <a:rPr sz="1600" spc="-4" dirty="0">
                <a:solidFill>
                  <a:srgbClr val="FFFFFF"/>
                </a:solidFill>
                <a:latin typeface="Calibri Light"/>
                <a:cs typeface="Calibri Light"/>
                <a:hlinkClick r:id="rId10"/>
              </a:rPr>
              <a:t>http://pdashl.menlhk.go.id</a:t>
            </a:r>
            <a:endParaRPr sz="1600" dirty="0">
              <a:latin typeface="Calibri Light"/>
              <a:cs typeface="Calibri Ligh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454396" y="1646681"/>
            <a:ext cx="1920239" cy="16024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9"/>
          <p:cNvSpPr txBox="1"/>
          <p:nvPr/>
        </p:nvSpPr>
        <p:spPr>
          <a:xfrm>
            <a:off x="9491472" y="6281928"/>
            <a:ext cx="1808987" cy="192024"/>
          </a:xfrm>
          <a:prstGeom prst="rect">
            <a:avLst/>
          </a:prstGeom>
        </p:spPr>
        <p:txBody>
          <a:bodyPr wrap="square" lIns="0" tIns="1905" rIns="0" bIns="0" rtlCol="0">
            <a:noAutofit/>
          </a:bodyPr>
          <a:lstStyle/>
          <a:p>
            <a:pPr marL="39877">
              <a:lnSpc>
                <a:spcPct val="97859"/>
              </a:lnSpc>
            </a:pPr>
            <a:r>
              <a:rPr sz="1200" spc="-10" dirty="0">
                <a:solidFill>
                  <a:srgbClr val="375C1E"/>
                </a:solidFill>
                <a:latin typeface="Rockwell"/>
                <a:cs typeface="Rockwell"/>
              </a:rPr>
              <a:t>Your Logo or Name Here</a:t>
            </a:r>
            <a:endParaRPr sz="1200">
              <a:latin typeface="Rockwell"/>
              <a:cs typeface="Rockwel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368786" y="6027648"/>
            <a:ext cx="687070" cy="687082"/>
          </a:xfrm>
          <a:custGeom>
            <a:avLst/>
            <a:gdLst/>
            <a:ahLst/>
            <a:cxnLst/>
            <a:rect l="l" t="t" r="r" b="b"/>
            <a:pathLst>
              <a:path w="687070" h="687082">
                <a:moveTo>
                  <a:pt x="587248" y="101396"/>
                </a:moveTo>
                <a:lnTo>
                  <a:pt x="687070" y="344639"/>
                </a:lnTo>
                <a:lnTo>
                  <a:pt x="585724" y="587248"/>
                </a:lnTo>
                <a:lnTo>
                  <a:pt x="342519" y="687082"/>
                </a:lnTo>
                <a:lnTo>
                  <a:pt x="99822" y="585685"/>
                </a:lnTo>
                <a:lnTo>
                  <a:pt x="0" y="342442"/>
                </a:lnTo>
                <a:lnTo>
                  <a:pt x="101473" y="99834"/>
                </a:lnTo>
                <a:lnTo>
                  <a:pt x="344678" y="0"/>
                </a:lnTo>
                <a:lnTo>
                  <a:pt x="587248" y="101396"/>
                </a:lnTo>
                <a:close/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533632" y="6185916"/>
            <a:ext cx="73151" cy="73152"/>
          </a:xfrm>
          <a:custGeom>
            <a:avLst/>
            <a:gdLst/>
            <a:ahLst/>
            <a:cxnLst/>
            <a:rect l="l" t="t" r="r" b="b"/>
            <a:pathLst>
              <a:path w="73151" h="73151">
                <a:moveTo>
                  <a:pt x="0" y="36576"/>
                </a:moveTo>
                <a:lnTo>
                  <a:pt x="3180" y="51516"/>
                </a:lnTo>
                <a:lnTo>
                  <a:pt x="11073" y="62794"/>
                </a:lnTo>
                <a:lnTo>
                  <a:pt x="22577" y="70377"/>
                </a:lnTo>
                <a:lnTo>
                  <a:pt x="36575" y="73152"/>
                </a:lnTo>
                <a:lnTo>
                  <a:pt x="37657" y="73136"/>
                </a:lnTo>
                <a:lnTo>
                  <a:pt x="51511" y="69973"/>
                </a:lnTo>
                <a:lnTo>
                  <a:pt x="62789" y="62083"/>
                </a:lnTo>
                <a:lnTo>
                  <a:pt x="70375" y="50579"/>
                </a:lnTo>
                <a:lnTo>
                  <a:pt x="73151" y="36576"/>
                </a:lnTo>
                <a:lnTo>
                  <a:pt x="73136" y="35494"/>
                </a:lnTo>
                <a:lnTo>
                  <a:pt x="69971" y="21635"/>
                </a:lnTo>
                <a:lnTo>
                  <a:pt x="62078" y="10357"/>
                </a:lnTo>
                <a:lnTo>
                  <a:pt x="50574" y="2774"/>
                </a:lnTo>
                <a:lnTo>
                  <a:pt x="36575" y="0"/>
                </a:lnTo>
                <a:lnTo>
                  <a:pt x="35494" y="15"/>
                </a:lnTo>
                <a:lnTo>
                  <a:pt x="21640" y="3178"/>
                </a:lnTo>
                <a:lnTo>
                  <a:pt x="10362" y="11068"/>
                </a:lnTo>
                <a:lnTo>
                  <a:pt x="2776" y="22572"/>
                </a:lnTo>
                <a:lnTo>
                  <a:pt x="0" y="36576"/>
                </a:lnTo>
                <a:close/>
              </a:path>
            </a:pathLst>
          </a:custGeom>
          <a:solidFill>
            <a:srgbClr val="C2D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891772" y="6560820"/>
            <a:ext cx="100583" cy="100583"/>
          </a:xfrm>
          <a:custGeom>
            <a:avLst/>
            <a:gdLst/>
            <a:ahLst/>
            <a:cxnLst/>
            <a:rect l="l" t="t" r="r" b="b"/>
            <a:pathLst>
              <a:path w="100583" h="100583">
                <a:moveTo>
                  <a:pt x="0" y="50291"/>
                </a:moveTo>
                <a:lnTo>
                  <a:pt x="753" y="59020"/>
                </a:lnTo>
                <a:lnTo>
                  <a:pt x="5106" y="72411"/>
                </a:lnTo>
                <a:lnTo>
                  <a:pt x="12822" y="83852"/>
                </a:lnTo>
                <a:lnTo>
                  <a:pt x="23315" y="92754"/>
                </a:lnTo>
                <a:lnTo>
                  <a:pt x="36000" y="98528"/>
                </a:lnTo>
                <a:lnTo>
                  <a:pt x="50292" y="100583"/>
                </a:lnTo>
                <a:lnTo>
                  <a:pt x="59030" y="99829"/>
                </a:lnTo>
                <a:lnTo>
                  <a:pt x="72428" y="95470"/>
                </a:lnTo>
                <a:lnTo>
                  <a:pt x="83867" y="87748"/>
                </a:lnTo>
                <a:lnTo>
                  <a:pt x="92764" y="77251"/>
                </a:lnTo>
                <a:lnTo>
                  <a:pt x="98531" y="64569"/>
                </a:lnTo>
                <a:lnTo>
                  <a:pt x="100583" y="50291"/>
                </a:lnTo>
                <a:lnTo>
                  <a:pt x="99830" y="41563"/>
                </a:lnTo>
                <a:lnTo>
                  <a:pt x="95477" y="28172"/>
                </a:lnTo>
                <a:lnTo>
                  <a:pt x="87761" y="16731"/>
                </a:lnTo>
                <a:lnTo>
                  <a:pt x="77268" y="7829"/>
                </a:lnTo>
                <a:lnTo>
                  <a:pt x="64583" y="2055"/>
                </a:lnTo>
                <a:lnTo>
                  <a:pt x="50292" y="0"/>
                </a:lnTo>
                <a:lnTo>
                  <a:pt x="41553" y="754"/>
                </a:lnTo>
                <a:lnTo>
                  <a:pt x="28155" y="5113"/>
                </a:lnTo>
                <a:lnTo>
                  <a:pt x="16716" y="12835"/>
                </a:lnTo>
                <a:lnTo>
                  <a:pt x="7819" y="23332"/>
                </a:lnTo>
                <a:lnTo>
                  <a:pt x="2052" y="36014"/>
                </a:lnTo>
                <a:lnTo>
                  <a:pt x="0" y="50291"/>
                </a:lnTo>
                <a:close/>
              </a:path>
            </a:pathLst>
          </a:custGeom>
          <a:solidFill>
            <a:srgbClr val="749A2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43132" y="5990844"/>
            <a:ext cx="260603" cy="259079"/>
          </a:xfrm>
          <a:custGeom>
            <a:avLst/>
            <a:gdLst/>
            <a:ahLst/>
            <a:cxnLst/>
            <a:rect l="l" t="t" r="r" b="b"/>
            <a:pathLst>
              <a:path w="260603" h="259079">
                <a:moveTo>
                  <a:pt x="0" y="129539"/>
                </a:moveTo>
                <a:lnTo>
                  <a:pt x="820" y="114914"/>
                </a:lnTo>
                <a:lnTo>
                  <a:pt x="3224" y="100764"/>
                </a:lnTo>
                <a:lnTo>
                  <a:pt x="7122" y="87179"/>
                </a:lnTo>
                <a:lnTo>
                  <a:pt x="12426" y="74246"/>
                </a:lnTo>
                <a:lnTo>
                  <a:pt x="19047" y="62054"/>
                </a:lnTo>
                <a:lnTo>
                  <a:pt x="26898" y="50690"/>
                </a:lnTo>
                <a:lnTo>
                  <a:pt x="35890" y="40243"/>
                </a:lnTo>
                <a:lnTo>
                  <a:pt x="45935" y="30800"/>
                </a:lnTo>
                <a:lnTo>
                  <a:pt x="56944" y="22451"/>
                </a:lnTo>
                <a:lnTo>
                  <a:pt x="68830" y="15282"/>
                </a:lnTo>
                <a:lnTo>
                  <a:pt x="81503" y="9383"/>
                </a:lnTo>
                <a:lnTo>
                  <a:pt x="94876" y="4840"/>
                </a:lnTo>
                <a:lnTo>
                  <a:pt x="108859" y="1743"/>
                </a:lnTo>
                <a:lnTo>
                  <a:pt x="123366" y="180"/>
                </a:lnTo>
                <a:lnTo>
                  <a:pt x="130301" y="0"/>
                </a:lnTo>
                <a:lnTo>
                  <a:pt x="145022" y="816"/>
                </a:lnTo>
                <a:lnTo>
                  <a:pt x="159261" y="3207"/>
                </a:lnTo>
                <a:lnTo>
                  <a:pt x="172930" y="7085"/>
                </a:lnTo>
                <a:lnTo>
                  <a:pt x="185942" y="12361"/>
                </a:lnTo>
                <a:lnTo>
                  <a:pt x="198206" y="18947"/>
                </a:lnTo>
                <a:lnTo>
                  <a:pt x="209636" y="26756"/>
                </a:lnTo>
                <a:lnTo>
                  <a:pt x="220143" y="35698"/>
                </a:lnTo>
                <a:lnTo>
                  <a:pt x="229638" y="45687"/>
                </a:lnTo>
                <a:lnTo>
                  <a:pt x="238033" y="56633"/>
                </a:lnTo>
                <a:lnTo>
                  <a:pt x="245241" y="68449"/>
                </a:lnTo>
                <a:lnTo>
                  <a:pt x="251172" y="81047"/>
                </a:lnTo>
                <a:lnTo>
                  <a:pt x="255738" y="94338"/>
                </a:lnTo>
                <a:lnTo>
                  <a:pt x="258851" y="108235"/>
                </a:lnTo>
                <a:lnTo>
                  <a:pt x="260422" y="122649"/>
                </a:lnTo>
                <a:lnTo>
                  <a:pt x="260603" y="129539"/>
                </a:lnTo>
                <a:lnTo>
                  <a:pt x="259783" y="144165"/>
                </a:lnTo>
                <a:lnTo>
                  <a:pt x="257379" y="158315"/>
                </a:lnTo>
                <a:lnTo>
                  <a:pt x="253481" y="171900"/>
                </a:lnTo>
                <a:lnTo>
                  <a:pt x="248177" y="184833"/>
                </a:lnTo>
                <a:lnTo>
                  <a:pt x="241556" y="197025"/>
                </a:lnTo>
                <a:lnTo>
                  <a:pt x="233705" y="208389"/>
                </a:lnTo>
                <a:lnTo>
                  <a:pt x="224713" y="218836"/>
                </a:lnTo>
                <a:lnTo>
                  <a:pt x="214668" y="228279"/>
                </a:lnTo>
                <a:lnTo>
                  <a:pt x="203659" y="236628"/>
                </a:lnTo>
                <a:lnTo>
                  <a:pt x="191773" y="243797"/>
                </a:lnTo>
                <a:lnTo>
                  <a:pt x="179100" y="249696"/>
                </a:lnTo>
                <a:lnTo>
                  <a:pt x="165727" y="254239"/>
                </a:lnTo>
                <a:lnTo>
                  <a:pt x="151744" y="257336"/>
                </a:lnTo>
                <a:lnTo>
                  <a:pt x="137237" y="258899"/>
                </a:lnTo>
                <a:lnTo>
                  <a:pt x="130301" y="259079"/>
                </a:lnTo>
                <a:lnTo>
                  <a:pt x="115581" y="258263"/>
                </a:lnTo>
                <a:lnTo>
                  <a:pt x="101342" y="255872"/>
                </a:lnTo>
                <a:lnTo>
                  <a:pt x="87673" y="251994"/>
                </a:lnTo>
                <a:lnTo>
                  <a:pt x="74661" y="246718"/>
                </a:lnTo>
                <a:lnTo>
                  <a:pt x="62397" y="240132"/>
                </a:lnTo>
                <a:lnTo>
                  <a:pt x="50967" y="232323"/>
                </a:lnTo>
                <a:lnTo>
                  <a:pt x="40460" y="223381"/>
                </a:lnTo>
                <a:lnTo>
                  <a:pt x="30965" y="213392"/>
                </a:lnTo>
                <a:lnTo>
                  <a:pt x="22570" y="202446"/>
                </a:lnTo>
                <a:lnTo>
                  <a:pt x="15362" y="190630"/>
                </a:lnTo>
                <a:lnTo>
                  <a:pt x="9431" y="178032"/>
                </a:lnTo>
                <a:lnTo>
                  <a:pt x="4865" y="164741"/>
                </a:lnTo>
                <a:lnTo>
                  <a:pt x="1752" y="150844"/>
                </a:lnTo>
                <a:lnTo>
                  <a:pt x="181" y="136430"/>
                </a:lnTo>
                <a:lnTo>
                  <a:pt x="0" y="129539"/>
                </a:lnTo>
                <a:close/>
              </a:path>
            </a:pathLst>
          </a:custGeom>
          <a:ln w="3048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6771132"/>
            <a:ext cx="12192000" cy="86866"/>
          </a:xfrm>
          <a:custGeom>
            <a:avLst/>
            <a:gdLst/>
            <a:ahLst/>
            <a:cxnLst/>
            <a:rect l="l" t="t" r="r" b="b"/>
            <a:pathLst>
              <a:path w="12192000" h="86866">
                <a:moveTo>
                  <a:pt x="12192000" y="86866"/>
                </a:moveTo>
                <a:lnTo>
                  <a:pt x="12192000" y="0"/>
                </a:lnTo>
                <a:lnTo>
                  <a:pt x="0" y="0"/>
                </a:lnTo>
                <a:lnTo>
                  <a:pt x="0" y="86866"/>
                </a:lnTo>
                <a:lnTo>
                  <a:pt x="12192000" y="8686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12192000" cy="86868"/>
          </a:xfrm>
          <a:custGeom>
            <a:avLst/>
            <a:gdLst/>
            <a:ahLst/>
            <a:cxnLst/>
            <a:rect l="l" t="t" r="r" b="b"/>
            <a:pathLst>
              <a:path w="12192000" h="86868">
                <a:moveTo>
                  <a:pt x="0" y="86868"/>
                </a:moveTo>
                <a:lnTo>
                  <a:pt x="12192000" y="86868"/>
                </a:lnTo>
                <a:lnTo>
                  <a:pt x="12192000" y="0"/>
                </a:lnTo>
                <a:lnTo>
                  <a:pt x="0" y="0"/>
                </a:lnTo>
                <a:lnTo>
                  <a:pt x="0" y="868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86867" cy="6857997"/>
          </a:xfrm>
          <a:custGeom>
            <a:avLst/>
            <a:gdLst/>
            <a:ahLst/>
            <a:cxnLst/>
            <a:rect l="l" t="t" r="r" b="b"/>
            <a:pathLst>
              <a:path w="86867" h="6857997">
                <a:moveTo>
                  <a:pt x="86867" y="6857997"/>
                </a:moveTo>
                <a:lnTo>
                  <a:pt x="86867" y="0"/>
                </a:lnTo>
                <a:lnTo>
                  <a:pt x="0" y="0"/>
                </a:lnTo>
                <a:lnTo>
                  <a:pt x="0" y="6857997"/>
                </a:lnTo>
                <a:lnTo>
                  <a:pt x="86867" y="685799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105132" y="0"/>
            <a:ext cx="86868" cy="6857996"/>
          </a:xfrm>
          <a:custGeom>
            <a:avLst/>
            <a:gdLst/>
            <a:ahLst/>
            <a:cxnLst/>
            <a:rect l="l" t="t" r="r" b="b"/>
            <a:pathLst>
              <a:path w="86868" h="6857996">
                <a:moveTo>
                  <a:pt x="86868" y="6857996"/>
                </a:moveTo>
                <a:lnTo>
                  <a:pt x="86868" y="0"/>
                </a:lnTo>
                <a:lnTo>
                  <a:pt x="0" y="0"/>
                </a:lnTo>
                <a:lnTo>
                  <a:pt x="0" y="6857996"/>
                </a:lnTo>
                <a:lnTo>
                  <a:pt x="86868" y="685799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51048" y="2031491"/>
            <a:ext cx="1508760" cy="1508760"/>
          </a:xfrm>
          <a:custGeom>
            <a:avLst/>
            <a:gdLst/>
            <a:ahLst/>
            <a:cxnLst/>
            <a:rect l="l" t="t" r="r" b="b"/>
            <a:pathLst>
              <a:path w="1508760" h="1508760">
                <a:moveTo>
                  <a:pt x="0" y="754380"/>
                </a:moveTo>
                <a:lnTo>
                  <a:pt x="2500" y="816258"/>
                </a:lnTo>
                <a:lnTo>
                  <a:pt x="9872" y="876757"/>
                </a:lnTo>
                <a:lnTo>
                  <a:pt x="21921" y="935683"/>
                </a:lnTo>
                <a:lnTo>
                  <a:pt x="38453" y="992843"/>
                </a:lnTo>
                <a:lnTo>
                  <a:pt x="59275" y="1048041"/>
                </a:lnTo>
                <a:lnTo>
                  <a:pt x="84192" y="1101085"/>
                </a:lnTo>
                <a:lnTo>
                  <a:pt x="113010" y="1151779"/>
                </a:lnTo>
                <a:lnTo>
                  <a:pt x="145535" y="1199930"/>
                </a:lnTo>
                <a:lnTo>
                  <a:pt x="181574" y="1245344"/>
                </a:lnTo>
                <a:lnTo>
                  <a:pt x="220932" y="1287827"/>
                </a:lnTo>
                <a:lnTo>
                  <a:pt x="263415" y="1327185"/>
                </a:lnTo>
                <a:lnTo>
                  <a:pt x="308829" y="1363224"/>
                </a:lnTo>
                <a:lnTo>
                  <a:pt x="356980" y="1395749"/>
                </a:lnTo>
                <a:lnTo>
                  <a:pt x="407674" y="1424567"/>
                </a:lnTo>
                <a:lnTo>
                  <a:pt x="460718" y="1449484"/>
                </a:lnTo>
                <a:lnTo>
                  <a:pt x="515916" y="1470306"/>
                </a:lnTo>
                <a:lnTo>
                  <a:pt x="573076" y="1486838"/>
                </a:lnTo>
                <a:lnTo>
                  <a:pt x="632002" y="1498887"/>
                </a:lnTo>
                <a:lnTo>
                  <a:pt x="692501" y="1506259"/>
                </a:lnTo>
                <a:lnTo>
                  <a:pt x="754379" y="1508760"/>
                </a:lnTo>
                <a:lnTo>
                  <a:pt x="816258" y="1506259"/>
                </a:lnTo>
                <a:lnTo>
                  <a:pt x="876757" y="1498887"/>
                </a:lnTo>
                <a:lnTo>
                  <a:pt x="935683" y="1486838"/>
                </a:lnTo>
                <a:lnTo>
                  <a:pt x="992843" y="1470306"/>
                </a:lnTo>
                <a:lnTo>
                  <a:pt x="1048041" y="1449484"/>
                </a:lnTo>
                <a:lnTo>
                  <a:pt x="1101085" y="1424567"/>
                </a:lnTo>
                <a:lnTo>
                  <a:pt x="1151779" y="1395749"/>
                </a:lnTo>
                <a:lnTo>
                  <a:pt x="1199930" y="1363224"/>
                </a:lnTo>
                <a:lnTo>
                  <a:pt x="1245344" y="1327185"/>
                </a:lnTo>
                <a:lnTo>
                  <a:pt x="1287827" y="1287827"/>
                </a:lnTo>
                <a:lnTo>
                  <a:pt x="1327185" y="1245344"/>
                </a:lnTo>
                <a:lnTo>
                  <a:pt x="1363224" y="1199930"/>
                </a:lnTo>
                <a:lnTo>
                  <a:pt x="1395749" y="1151779"/>
                </a:lnTo>
                <a:lnTo>
                  <a:pt x="1424567" y="1101085"/>
                </a:lnTo>
                <a:lnTo>
                  <a:pt x="1449484" y="1048041"/>
                </a:lnTo>
                <a:lnTo>
                  <a:pt x="1470306" y="992843"/>
                </a:lnTo>
                <a:lnTo>
                  <a:pt x="1486838" y="935683"/>
                </a:lnTo>
                <a:lnTo>
                  <a:pt x="1498887" y="876757"/>
                </a:lnTo>
                <a:lnTo>
                  <a:pt x="1506259" y="816258"/>
                </a:lnTo>
                <a:lnTo>
                  <a:pt x="1508760" y="754380"/>
                </a:lnTo>
                <a:lnTo>
                  <a:pt x="1506259" y="692501"/>
                </a:lnTo>
                <a:lnTo>
                  <a:pt x="1498887" y="632002"/>
                </a:lnTo>
                <a:lnTo>
                  <a:pt x="1486838" y="573076"/>
                </a:lnTo>
                <a:lnTo>
                  <a:pt x="1470306" y="515916"/>
                </a:lnTo>
                <a:lnTo>
                  <a:pt x="1449484" y="460718"/>
                </a:lnTo>
                <a:lnTo>
                  <a:pt x="1424567" y="407674"/>
                </a:lnTo>
                <a:lnTo>
                  <a:pt x="1395749" y="356980"/>
                </a:lnTo>
                <a:lnTo>
                  <a:pt x="1363224" y="308829"/>
                </a:lnTo>
                <a:lnTo>
                  <a:pt x="1327185" y="263415"/>
                </a:lnTo>
                <a:lnTo>
                  <a:pt x="1287827" y="220932"/>
                </a:lnTo>
                <a:lnTo>
                  <a:pt x="1245344" y="181574"/>
                </a:lnTo>
                <a:lnTo>
                  <a:pt x="1199930" y="145535"/>
                </a:lnTo>
                <a:lnTo>
                  <a:pt x="1151779" y="113010"/>
                </a:lnTo>
                <a:lnTo>
                  <a:pt x="1101085" y="84192"/>
                </a:lnTo>
                <a:lnTo>
                  <a:pt x="1048041" y="59275"/>
                </a:lnTo>
                <a:lnTo>
                  <a:pt x="992843" y="38453"/>
                </a:lnTo>
                <a:lnTo>
                  <a:pt x="935683" y="21921"/>
                </a:lnTo>
                <a:lnTo>
                  <a:pt x="876757" y="9872"/>
                </a:lnTo>
                <a:lnTo>
                  <a:pt x="816258" y="2500"/>
                </a:lnTo>
                <a:lnTo>
                  <a:pt x="754379" y="0"/>
                </a:lnTo>
                <a:lnTo>
                  <a:pt x="692501" y="2500"/>
                </a:lnTo>
                <a:lnTo>
                  <a:pt x="632002" y="9872"/>
                </a:lnTo>
                <a:lnTo>
                  <a:pt x="573076" y="21921"/>
                </a:lnTo>
                <a:lnTo>
                  <a:pt x="515916" y="38453"/>
                </a:lnTo>
                <a:lnTo>
                  <a:pt x="460718" y="59275"/>
                </a:lnTo>
                <a:lnTo>
                  <a:pt x="407674" y="84192"/>
                </a:lnTo>
                <a:lnTo>
                  <a:pt x="356980" y="113010"/>
                </a:lnTo>
                <a:lnTo>
                  <a:pt x="308829" y="145535"/>
                </a:lnTo>
                <a:lnTo>
                  <a:pt x="263415" y="181574"/>
                </a:lnTo>
                <a:lnTo>
                  <a:pt x="220932" y="220932"/>
                </a:lnTo>
                <a:lnTo>
                  <a:pt x="181574" y="263415"/>
                </a:lnTo>
                <a:lnTo>
                  <a:pt x="145535" y="308829"/>
                </a:lnTo>
                <a:lnTo>
                  <a:pt x="113010" y="356980"/>
                </a:lnTo>
                <a:lnTo>
                  <a:pt x="84192" y="407674"/>
                </a:lnTo>
                <a:lnTo>
                  <a:pt x="59275" y="460718"/>
                </a:lnTo>
                <a:lnTo>
                  <a:pt x="38453" y="515916"/>
                </a:lnTo>
                <a:lnTo>
                  <a:pt x="21921" y="573076"/>
                </a:lnTo>
                <a:lnTo>
                  <a:pt x="9872" y="632002"/>
                </a:lnTo>
                <a:lnTo>
                  <a:pt x="2500" y="692501"/>
                </a:lnTo>
                <a:lnTo>
                  <a:pt x="0" y="7543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44668" y="2031491"/>
            <a:ext cx="1508760" cy="1508760"/>
          </a:xfrm>
          <a:custGeom>
            <a:avLst/>
            <a:gdLst/>
            <a:ahLst/>
            <a:cxnLst/>
            <a:rect l="l" t="t" r="r" b="b"/>
            <a:pathLst>
              <a:path w="1508760" h="1508760">
                <a:moveTo>
                  <a:pt x="0" y="754380"/>
                </a:moveTo>
                <a:lnTo>
                  <a:pt x="2500" y="816258"/>
                </a:lnTo>
                <a:lnTo>
                  <a:pt x="9872" y="876757"/>
                </a:lnTo>
                <a:lnTo>
                  <a:pt x="21921" y="935683"/>
                </a:lnTo>
                <a:lnTo>
                  <a:pt x="38453" y="992843"/>
                </a:lnTo>
                <a:lnTo>
                  <a:pt x="59275" y="1048041"/>
                </a:lnTo>
                <a:lnTo>
                  <a:pt x="84192" y="1101085"/>
                </a:lnTo>
                <a:lnTo>
                  <a:pt x="113010" y="1151779"/>
                </a:lnTo>
                <a:lnTo>
                  <a:pt x="145535" y="1199930"/>
                </a:lnTo>
                <a:lnTo>
                  <a:pt x="181574" y="1245344"/>
                </a:lnTo>
                <a:lnTo>
                  <a:pt x="220932" y="1287827"/>
                </a:lnTo>
                <a:lnTo>
                  <a:pt x="263415" y="1327185"/>
                </a:lnTo>
                <a:lnTo>
                  <a:pt x="308829" y="1363224"/>
                </a:lnTo>
                <a:lnTo>
                  <a:pt x="356980" y="1395749"/>
                </a:lnTo>
                <a:lnTo>
                  <a:pt x="407674" y="1424567"/>
                </a:lnTo>
                <a:lnTo>
                  <a:pt x="460718" y="1449484"/>
                </a:lnTo>
                <a:lnTo>
                  <a:pt x="515916" y="1470306"/>
                </a:lnTo>
                <a:lnTo>
                  <a:pt x="573076" y="1486838"/>
                </a:lnTo>
                <a:lnTo>
                  <a:pt x="632002" y="1498887"/>
                </a:lnTo>
                <a:lnTo>
                  <a:pt x="692501" y="1506259"/>
                </a:lnTo>
                <a:lnTo>
                  <a:pt x="754380" y="1508760"/>
                </a:lnTo>
                <a:lnTo>
                  <a:pt x="816258" y="1506259"/>
                </a:lnTo>
                <a:lnTo>
                  <a:pt x="876757" y="1498887"/>
                </a:lnTo>
                <a:lnTo>
                  <a:pt x="935683" y="1486838"/>
                </a:lnTo>
                <a:lnTo>
                  <a:pt x="992843" y="1470306"/>
                </a:lnTo>
                <a:lnTo>
                  <a:pt x="1048041" y="1449484"/>
                </a:lnTo>
                <a:lnTo>
                  <a:pt x="1101085" y="1424567"/>
                </a:lnTo>
                <a:lnTo>
                  <a:pt x="1151779" y="1395749"/>
                </a:lnTo>
                <a:lnTo>
                  <a:pt x="1199930" y="1363224"/>
                </a:lnTo>
                <a:lnTo>
                  <a:pt x="1245344" y="1327185"/>
                </a:lnTo>
                <a:lnTo>
                  <a:pt x="1287827" y="1287827"/>
                </a:lnTo>
                <a:lnTo>
                  <a:pt x="1327185" y="1245344"/>
                </a:lnTo>
                <a:lnTo>
                  <a:pt x="1363224" y="1199930"/>
                </a:lnTo>
                <a:lnTo>
                  <a:pt x="1395749" y="1151779"/>
                </a:lnTo>
                <a:lnTo>
                  <a:pt x="1424567" y="1101085"/>
                </a:lnTo>
                <a:lnTo>
                  <a:pt x="1449484" y="1048041"/>
                </a:lnTo>
                <a:lnTo>
                  <a:pt x="1470306" y="992843"/>
                </a:lnTo>
                <a:lnTo>
                  <a:pt x="1486838" y="935683"/>
                </a:lnTo>
                <a:lnTo>
                  <a:pt x="1498887" y="876757"/>
                </a:lnTo>
                <a:lnTo>
                  <a:pt x="1506259" y="816258"/>
                </a:lnTo>
                <a:lnTo>
                  <a:pt x="1508760" y="754380"/>
                </a:lnTo>
                <a:lnTo>
                  <a:pt x="1506259" y="692501"/>
                </a:lnTo>
                <a:lnTo>
                  <a:pt x="1498887" y="632002"/>
                </a:lnTo>
                <a:lnTo>
                  <a:pt x="1486838" y="573076"/>
                </a:lnTo>
                <a:lnTo>
                  <a:pt x="1470306" y="515916"/>
                </a:lnTo>
                <a:lnTo>
                  <a:pt x="1449484" y="460718"/>
                </a:lnTo>
                <a:lnTo>
                  <a:pt x="1424567" y="407674"/>
                </a:lnTo>
                <a:lnTo>
                  <a:pt x="1395749" y="356980"/>
                </a:lnTo>
                <a:lnTo>
                  <a:pt x="1363224" y="308829"/>
                </a:lnTo>
                <a:lnTo>
                  <a:pt x="1327185" y="263415"/>
                </a:lnTo>
                <a:lnTo>
                  <a:pt x="1287827" y="220932"/>
                </a:lnTo>
                <a:lnTo>
                  <a:pt x="1245344" y="181574"/>
                </a:lnTo>
                <a:lnTo>
                  <a:pt x="1199930" y="145535"/>
                </a:lnTo>
                <a:lnTo>
                  <a:pt x="1151779" y="113010"/>
                </a:lnTo>
                <a:lnTo>
                  <a:pt x="1101085" y="84192"/>
                </a:lnTo>
                <a:lnTo>
                  <a:pt x="1048041" y="59275"/>
                </a:lnTo>
                <a:lnTo>
                  <a:pt x="992843" y="38453"/>
                </a:lnTo>
                <a:lnTo>
                  <a:pt x="935683" y="21921"/>
                </a:lnTo>
                <a:lnTo>
                  <a:pt x="876757" y="9872"/>
                </a:lnTo>
                <a:lnTo>
                  <a:pt x="816258" y="2500"/>
                </a:lnTo>
                <a:lnTo>
                  <a:pt x="754380" y="0"/>
                </a:lnTo>
                <a:lnTo>
                  <a:pt x="692501" y="2500"/>
                </a:lnTo>
                <a:lnTo>
                  <a:pt x="632002" y="9872"/>
                </a:lnTo>
                <a:lnTo>
                  <a:pt x="573076" y="21921"/>
                </a:lnTo>
                <a:lnTo>
                  <a:pt x="515916" y="38453"/>
                </a:lnTo>
                <a:lnTo>
                  <a:pt x="460718" y="59275"/>
                </a:lnTo>
                <a:lnTo>
                  <a:pt x="407674" y="84192"/>
                </a:lnTo>
                <a:lnTo>
                  <a:pt x="356980" y="113010"/>
                </a:lnTo>
                <a:lnTo>
                  <a:pt x="308829" y="145535"/>
                </a:lnTo>
                <a:lnTo>
                  <a:pt x="263415" y="181574"/>
                </a:lnTo>
                <a:lnTo>
                  <a:pt x="220932" y="220932"/>
                </a:lnTo>
                <a:lnTo>
                  <a:pt x="181574" y="263415"/>
                </a:lnTo>
                <a:lnTo>
                  <a:pt x="145535" y="308829"/>
                </a:lnTo>
                <a:lnTo>
                  <a:pt x="113010" y="356980"/>
                </a:lnTo>
                <a:lnTo>
                  <a:pt x="84192" y="407674"/>
                </a:lnTo>
                <a:lnTo>
                  <a:pt x="59275" y="460718"/>
                </a:lnTo>
                <a:lnTo>
                  <a:pt x="38453" y="515916"/>
                </a:lnTo>
                <a:lnTo>
                  <a:pt x="21921" y="573076"/>
                </a:lnTo>
                <a:lnTo>
                  <a:pt x="9872" y="632002"/>
                </a:lnTo>
                <a:lnTo>
                  <a:pt x="2500" y="692501"/>
                </a:lnTo>
                <a:lnTo>
                  <a:pt x="0" y="7543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39811" y="2031491"/>
            <a:ext cx="1508760" cy="1508760"/>
          </a:xfrm>
          <a:custGeom>
            <a:avLst/>
            <a:gdLst/>
            <a:ahLst/>
            <a:cxnLst/>
            <a:rect l="l" t="t" r="r" b="b"/>
            <a:pathLst>
              <a:path w="1508760" h="1508760">
                <a:moveTo>
                  <a:pt x="0" y="754380"/>
                </a:moveTo>
                <a:lnTo>
                  <a:pt x="2500" y="816258"/>
                </a:lnTo>
                <a:lnTo>
                  <a:pt x="9872" y="876757"/>
                </a:lnTo>
                <a:lnTo>
                  <a:pt x="21921" y="935683"/>
                </a:lnTo>
                <a:lnTo>
                  <a:pt x="38453" y="992843"/>
                </a:lnTo>
                <a:lnTo>
                  <a:pt x="59275" y="1048041"/>
                </a:lnTo>
                <a:lnTo>
                  <a:pt x="84192" y="1101085"/>
                </a:lnTo>
                <a:lnTo>
                  <a:pt x="113010" y="1151779"/>
                </a:lnTo>
                <a:lnTo>
                  <a:pt x="145535" y="1199930"/>
                </a:lnTo>
                <a:lnTo>
                  <a:pt x="181574" y="1245344"/>
                </a:lnTo>
                <a:lnTo>
                  <a:pt x="220932" y="1287827"/>
                </a:lnTo>
                <a:lnTo>
                  <a:pt x="263415" y="1327185"/>
                </a:lnTo>
                <a:lnTo>
                  <a:pt x="308829" y="1363224"/>
                </a:lnTo>
                <a:lnTo>
                  <a:pt x="356980" y="1395749"/>
                </a:lnTo>
                <a:lnTo>
                  <a:pt x="407674" y="1424567"/>
                </a:lnTo>
                <a:lnTo>
                  <a:pt x="460718" y="1449484"/>
                </a:lnTo>
                <a:lnTo>
                  <a:pt x="515916" y="1470306"/>
                </a:lnTo>
                <a:lnTo>
                  <a:pt x="573076" y="1486838"/>
                </a:lnTo>
                <a:lnTo>
                  <a:pt x="632002" y="1498887"/>
                </a:lnTo>
                <a:lnTo>
                  <a:pt x="692501" y="1506259"/>
                </a:lnTo>
                <a:lnTo>
                  <a:pt x="754380" y="1508760"/>
                </a:lnTo>
                <a:lnTo>
                  <a:pt x="816258" y="1506259"/>
                </a:lnTo>
                <a:lnTo>
                  <a:pt x="876757" y="1498887"/>
                </a:lnTo>
                <a:lnTo>
                  <a:pt x="935683" y="1486838"/>
                </a:lnTo>
                <a:lnTo>
                  <a:pt x="992843" y="1470306"/>
                </a:lnTo>
                <a:lnTo>
                  <a:pt x="1048041" y="1449484"/>
                </a:lnTo>
                <a:lnTo>
                  <a:pt x="1101085" y="1424567"/>
                </a:lnTo>
                <a:lnTo>
                  <a:pt x="1151779" y="1395749"/>
                </a:lnTo>
                <a:lnTo>
                  <a:pt x="1199930" y="1363224"/>
                </a:lnTo>
                <a:lnTo>
                  <a:pt x="1245344" y="1327185"/>
                </a:lnTo>
                <a:lnTo>
                  <a:pt x="1287827" y="1287827"/>
                </a:lnTo>
                <a:lnTo>
                  <a:pt x="1327185" y="1245344"/>
                </a:lnTo>
                <a:lnTo>
                  <a:pt x="1363224" y="1199930"/>
                </a:lnTo>
                <a:lnTo>
                  <a:pt x="1395749" y="1151779"/>
                </a:lnTo>
                <a:lnTo>
                  <a:pt x="1424567" y="1101085"/>
                </a:lnTo>
                <a:lnTo>
                  <a:pt x="1449484" y="1048041"/>
                </a:lnTo>
                <a:lnTo>
                  <a:pt x="1470306" y="992843"/>
                </a:lnTo>
                <a:lnTo>
                  <a:pt x="1486838" y="935683"/>
                </a:lnTo>
                <a:lnTo>
                  <a:pt x="1498887" y="876757"/>
                </a:lnTo>
                <a:lnTo>
                  <a:pt x="1506259" y="816258"/>
                </a:lnTo>
                <a:lnTo>
                  <a:pt x="1508760" y="754380"/>
                </a:lnTo>
                <a:lnTo>
                  <a:pt x="1506259" y="692501"/>
                </a:lnTo>
                <a:lnTo>
                  <a:pt x="1498887" y="632002"/>
                </a:lnTo>
                <a:lnTo>
                  <a:pt x="1486838" y="573076"/>
                </a:lnTo>
                <a:lnTo>
                  <a:pt x="1470306" y="515916"/>
                </a:lnTo>
                <a:lnTo>
                  <a:pt x="1449484" y="460718"/>
                </a:lnTo>
                <a:lnTo>
                  <a:pt x="1424567" y="407674"/>
                </a:lnTo>
                <a:lnTo>
                  <a:pt x="1395749" y="356980"/>
                </a:lnTo>
                <a:lnTo>
                  <a:pt x="1363224" y="308829"/>
                </a:lnTo>
                <a:lnTo>
                  <a:pt x="1327185" y="263415"/>
                </a:lnTo>
                <a:lnTo>
                  <a:pt x="1287827" y="220932"/>
                </a:lnTo>
                <a:lnTo>
                  <a:pt x="1245344" y="181574"/>
                </a:lnTo>
                <a:lnTo>
                  <a:pt x="1199930" y="145535"/>
                </a:lnTo>
                <a:lnTo>
                  <a:pt x="1151779" y="113010"/>
                </a:lnTo>
                <a:lnTo>
                  <a:pt x="1101085" y="84192"/>
                </a:lnTo>
                <a:lnTo>
                  <a:pt x="1048041" y="59275"/>
                </a:lnTo>
                <a:lnTo>
                  <a:pt x="992843" y="38453"/>
                </a:lnTo>
                <a:lnTo>
                  <a:pt x="935683" y="21921"/>
                </a:lnTo>
                <a:lnTo>
                  <a:pt x="876757" y="9872"/>
                </a:lnTo>
                <a:lnTo>
                  <a:pt x="816258" y="2500"/>
                </a:lnTo>
                <a:lnTo>
                  <a:pt x="754380" y="0"/>
                </a:lnTo>
                <a:lnTo>
                  <a:pt x="692501" y="2500"/>
                </a:lnTo>
                <a:lnTo>
                  <a:pt x="632002" y="9872"/>
                </a:lnTo>
                <a:lnTo>
                  <a:pt x="573076" y="21921"/>
                </a:lnTo>
                <a:lnTo>
                  <a:pt x="515916" y="38453"/>
                </a:lnTo>
                <a:lnTo>
                  <a:pt x="460718" y="59275"/>
                </a:lnTo>
                <a:lnTo>
                  <a:pt x="407674" y="84192"/>
                </a:lnTo>
                <a:lnTo>
                  <a:pt x="356980" y="113010"/>
                </a:lnTo>
                <a:lnTo>
                  <a:pt x="308829" y="145535"/>
                </a:lnTo>
                <a:lnTo>
                  <a:pt x="263415" y="181574"/>
                </a:lnTo>
                <a:lnTo>
                  <a:pt x="220932" y="220932"/>
                </a:lnTo>
                <a:lnTo>
                  <a:pt x="181574" y="263415"/>
                </a:lnTo>
                <a:lnTo>
                  <a:pt x="145535" y="308829"/>
                </a:lnTo>
                <a:lnTo>
                  <a:pt x="113010" y="356980"/>
                </a:lnTo>
                <a:lnTo>
                  <a:pt x="84192" y="407674"/>
                </a:lnTo>
                <a:lnTo>
                  <a:pt x="59275" y="460718"/>
                </a:lnTo>
                <a:lnTo>
                  <a:pt x="38453" y="515916"/>
                </a:lnTo>
                <a:lnTo>
                  <a:pt x="21921" y="573076"/>
                </a:lnTo>
                <a:lnTo>
                  <a:pt x="9872" y="632002"/>
                </a:lnTo>
                <a:lnTo>
                  <a:pt x="2500" y="692501"/>
                </a:lnTo>
                <a:lnTo>
                  <a:pt x="0" y="7543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933432" y="2031491"/>
            <a:ext cx="1508760" cy="1508760"/>
          </a:xfrm>
          <a:custGeom>
            <a:avLst/>
            <a:gdLst/>
            <a:ahLst/>
            <a:cxnLst/>
            <a:rect l="l" t="t" r="r" b="b"/>
            <a:pathLst>
              <a:path w="1508760" h="1508760">
                <a:moveTo>
                  <a:pt x="0" y="754380"/>
                </a:moveTo>
                <a:lnTo>
                  <a:pt x="2500" y="816258"/>
                </a:lnTo>
                <a:lnTo>
                  <a:pt x="9872" y="876757"/>
                </a:lnTo>
                <a:lnTo>
                  <a:pt x="21921" y="935683"/>
                </a:lnTo>
                <a:lnTo>
                  <a:pt x="38453" y="992843"/>
                </a:lnTo>
                <a:lnTo>
                  <a:pt x="59275" y="1048041"/>
                </a:lnTo>
                <a:lnTo>
                  <a:pt x="84192" y="1101085"/>
                </a:lnTo>
                <a:lnTo>
                  <a:pt x="113010" y="1151779"/>
                </a:lnTo>
                <a:lnTo>
                  <a:pt x="145535" y="1199930"/>
                </a:lnTo>
                <a:lnTo>
                  <a:pt x="181574" y="1245344"/>
                </a:lnTo>
                <a:lnTo>
                  <a:pt x="220932" y="1287827"/>
                </a:lnTo>
                <a:lnTo>
                  <a:pt x="263415" y="1327185"/>
                </a:lnTo>
                <a:lnTo>
                  <a:pt x="308829" y="1363224"/>
                </a:lnTo>
                <a:lnTo>
                  <a:pt x="356980" y="1395749"/>
                </a:lnTo>
                <a:lnTo>
                  <a:pt x="407674" y="1424567"/>
                </a:lnTo>
                <a:lnTo>
                  <a:pt x="460718" y="1449484"/>
                </a:lnTo>
                <a:lnTo>
                  <a:pt x="515916" y="1470306"/>
                </a:lnTo>
                <a:lnTo>
                  <a:pt x="573076" y="1486838"/>
                </a:lnTo>
                <a:lnTo>
                  <a:pt x="632002" y="1498887"/>
                </a:lnTo>
                <a:lnTo>
                  <a:pt x="692501" y="1506259"/>
                </a:lnTo>
                <a:lnTo>
                  <a:pt x="754379" y="1508760"/>
                </a:lnTo>
                <a:lnTo>
                  <a:pt x="816258" y="1506259"/>
                </a:lnTo>
                <a:lnTo>
                  <a:pt x="876757" y="1498887"/>
                </a:lnTo>
                <a:lnTo>
                  <a:pt x="935683" y="1486838"/>
                </a:lnTo>
                <a:lnTo>
                  <a:pt x="992843" y="1470306"/>
                </a:lnTo>
                <a:lnTo>
                  <a:pt x="1048041" y="1449484"/>
                </a:lnTo>
                <a:lnTo>
                  <a:pt x="1101085" y="1424567"/>
                </a:lnTo>
                <a:lnTo>
                  <a:pt x="1151779" y="1395749"/>
                </a:lnTo>
                <a:lnTo>
                  <a:pt x="1199930" y="1363224"/>
                </a:lnTo>
                <a:lnTo>
                  <a:pt x="1245344" y="1327185"/>
                </a:lnTo>
                <a:lnTo>
                  <a:pt x="1287827" y="1287827"/>
                </a:lnTo>
                <a:lnTo>
                  <a:pt x="1327185" y="1245344"/>
                </a:lnTo>
                <a:lnTo>
                  <a:pt x="1363224" y="1199930"/>
                </a:lnTo>
                <a:lnTo>
                  <a:pt x="1395749" y="1151779"/>
                </a:lnTo>
                <a:lnTo>
                  <a:pt x="1424567" y="1101085"/>
                </a:lnTo>
                <a:lnTo>
                  <a:pt x="1449484" y="1048041"/>
                </a:lnTo>
                <a:lnTo>
                  <a:pt x="1470306" y="992843"/>
                </a:lnTo>
                <a:lnTo>
                  <a:pt x="1486838" y="935683"/>
                </a:lnTo>
                <a:lnTo>
                  <a:pt x="1498887" y="876757"/>
                </a:lnTo>
                <a:lnTo>
                  <a:pt x="1506259" y="816258"/>
                </a:lnTo>
                <a:lnTo>
                  <a:pt x="1508760" y="754380"/>
                </a:lnTo>
                <a:lnTo>
                  <a:pt x="1506259" y="692501"/>
                </a:lnTo>
                <a:lnTo>
                  <a:pt x="1498887" y="632002"/>
                </a:lnTo>
                <a:lnTo>
                  <a:pt x="1486838" y="573076"/>
                </a:lnTo>
                <a:lnTo>
                  <a:pt x="1470306" y="515916"/>
                </a:lnTo>
                <a:lnTo>
                  <a:pt x="1449484" y="460718"/>
                </a:lnTo>
                <a:lnTo>
                  <a:pt x="1424567" y="407674"/>
                </a:lnTo>
                <a:lnTo>
                  <a:pt x="1395749" y="356980"/>
                </a:lnTo>
                <a:lnTo>
                  <a:pt x="1363224" y="308829"/>
                </a:lnTo>
                <a:lnTo>
                  <a:pt x="1327185" y="263415"/>
                </a:lnTo>
                <a:lnTo>
                  <a:pt x="1287827" y="220932"/>
                </a:lnTo>
                <a:lnTo>
                  <a:pt x="1245344" y="181574"/>
                </a:lnTo>
                <a:lnTo>
                  <a:pt x="1199930" y="145535"/>
                </a:lnTo>
                <a:lnTo>
                  <a:pt x="1151779" y="113010"/>
                </a:lnTo>
                <a:lnTo>
                  <a:pt x="1101085" y="84192"/>
                </a:lnTo>
                <a:lnTo>
                  <a:pt x="1048041" y="59275"/>
                </a:lnTo>
                <a:lnTo>
                  <a:pt x="992843" y="38453"/>
                </a:lnTo>
                <a:lnTo>
                  <a:pt x="935683" y="21921"/>
                </a:lnTo>
                <a:lnTo>
                  <a:pt x="876757" y="9872"/>
                </a:lnTo>
                <a:lnTo>
                  <a:pt x="816258" y="2500"/>
                </a:lnTo>
                <a:lnTo>
                  <a:pt x="754379" y="0"/>
                </a:lnTo>
                <a:lnTo>
                  <a:pt x="692501" y="2500"/>
                </a:lnTo>
                <a:lnTo>
                  <a:pt x="632002" y="9872"/>
                </a:lnTo>
                <a:lnTo>
                  <a:pt x="573076" y="21921"/>
                </a:lnTo>
                <a:lnTo>
                  <a:pt x="515916" y="38453"/>
                </a:lnTo>
                <a:lnTo>
                  <a:pt x="460718" y="59275"/>
                </a:lnTo>
                <a:lnTo>
                  <a:pt x="407674" y="84192"/>
                </a:lnTo>
                <a:lnTo>
                  <a:pt x="356980" y="113010"/>
                </a:lnTo>
                <a:lnTo>
                  <a:pt x="308829" y="145535"/>
                </a:lnTo>
                <a:lnTo>
                  <a:pt x="263415" y="181574"/>
                </a:lnTo>
                <a:lnTo>
                  <a:pt x="220932" y="220932"/>
                </a:lnTo>
                <a:lnTo>
                  <a:pt x="181574" y="263415"/>
                </a:lnTo>
                <a:lnTo>
                  <a:pt x="145535" y="308829"/>
                </a:lnTo>
                <a:lnTo>
                  <a:pt x="113010" y="356980"/>
                </a:lnTo>
                <a:lnTo>
                  <a:pt x="84192" y="407674"/>
                </a:lnTo>
                <a:lnTo>
                  <a:pt x="59275" y="460718"/>
                </a:lnTo>
                <a:lnTo>
                  <a:pt x="38453" y="515916"/>
                </a:lnTo>
                <a:lnTo>
                  <a:pt x="21921" y="573076"/>
                </a:lnTo>
                <a:lnTo>
                  <a:pt x="9872" y="632002"/>
                </a:lnTo>
                <a:lnTo>
                  <a:pt x="2500" y="692501"/>
                </a:lnTo>
                <a:lnTo>
                  <a:pt x="0" y="7543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8952" y="2031491"/>
            <a:ext cx="1508760" cy="1508760"/>
          </a:xfrm>
          <a:custGeom>
            <a:avLst/>
            <a:gdLst/>
            <a:ahLst/>
            <a:cxnLst/>
            <a:rect l="l" t="t" r="r" b="b"/>
            <a:pathLst>
              <a:path w="1508760" h="1508760">
                <a:moveTo>
                  <a:pt x="0" y="754380"/>
                </a:moveTo>
                <a:lnTo>
                  <a:pt x="2500" y="816258"/>
                </a:lnTo>
                <a:lnTo>
                  <a:pt x="9873" y="876757"/>
                </a:lnTo>
                <a:lnTo>
                  <a:pt x="21924" y="935683"/>
                </a:lnTo>
                <a:lnTo>
                  <a:pt x="38458" y="992843"/>
                </a:lnTo>
                <a:lnTo>
                  <a:pt x="59282" y="1048041"/>
                </a:lnTo>
                <a:lnTo>
                  <a:pt x="84201" y="1101085"/>
                </a:lnTo>
                <a:lnTo>
                  <a:pt x="113022" y="1151779"/>
                </a:lnTo>
                <a:lnTo>
                  <a:pt x="145550" y="1199930"/>
                </a:lnTo>
                <a:lnTo>
                  <a:pt x="181591" y="1245344"/>
                </a:lnTo>
                <a:lnTo>
                  <a:pt x="220951" y="1287827"/>
                </a:lnTo>
                <a:lnTo>
                  <a:pt x="263436" y="1327185"/>
                </a:lnTo>
                <a:lnTo>
                  <a:pt x="308851" y="1363224"/>
                </a:lnTo>
                <a:lnTo>
                  <a:pt x="357003" y="1395749"/>
                </a:lnTo>
                <a:lnTo>
                  <a:pt x="407697" y="1424567"/>
                </a:lnTo>
                <a:lnTo>
                  <a:pt x="460739" y="1449484"/>
                </a:lnTo>
                <a:lnTo>
                  <a:pt x="515936" y="1470306"/>
                </a:lnTo>
                <a:lnTo>
                  <a:pt x="573092" y="1486838"/>
                </a:lnTo>
                <a:lnTo>
                  <a:pt x="632014" y="1498887"/>
                </a:lnTo>
                <a:lnTo>
                  <a:pt x="692508" y="1506259"/>
                </a:lnTo>
                <a:lnTo>
                  <a:pt x="754380" y="1508760"/>
                </a:lnTo>
                <a:lnTo>
                  <a:pt x="816258" y="1506259"/>
                </a:lnTo>
                <a:lnTo>
                  <a:pt x="876757" y="1498887"/>
                </a:lnTo>
                <a:lnTo>
                  <a:pt x="935683" y="1486838"/>
                </a:lnTo>
                <a:lnTo>
                  <a:pt x="992843" y="1470306"/>
                </a:lnTo>
                <a:lnTo>
                  <a:pt x="1048041" y="1449484"/>
                </a:lnTo>
                <a:lnTo>
                  <a:pt x="1101085" y="1424567"/>
                </a:lnTo>
                <a:lnTo>
                  <a:pt x="1151779" y="1395749"/>
                </a:lnTo>
                <a:lnTo>
                  <a:pt x="1199930" y="1363224"/>
                </a:lnTo>
                <a:lnTo>
                  <a:pt x="1245344" y="1327185"/>
                </a:lnTo>
                <a:lnTo>
                  <a:pt x="1287827" y="1287827"/>
                </a:lnTo>
                <a:lnTo>
                  <a:pt x="1327185" y="1245344"/>
                </a:lnTo>
                <a:lnTo>
                  <a:pt x="1363224" y="1199930"/>
                </a:lnTo>
                <a:lnTo>
                  <a:pt x="1395749" y="1151779"/>
                </a:lnTo>
                <a:lnTo>
                  <a:pt x="1424567" y="1101085"/>
                </a:lnTo>
                <a:lnTo>
                  <a:pt x="1449484" y="1048041"/>
                </a:lnTo>
                <a:lnTo>
                  <a:pt x="1470306" y="992843"/>
                </a:lnTo>
                <a:lnTo>
                  <a:pt x="1486838" y="935683"/>
                </a:lnTo>
                <a:lnTo>
                  <a:pt x="1498887" y="876757"/>
                </a:lnTo>
                <a:lnTo>
                  <a:pt x="1506259" y="816258"/>
                </a:lnTo>
                <a:lnTo>
                  <a:pt x="1508760" y="754380"/>
                </a:lnTo>
                <a:lnTo>
                  <a:pt x="1506259" y="692501"/>
                </a:lnTo>
                <a:lnTo>
                  <a:pt x="1498887" y="632002"/>
                </a:lnTo>
                <a:lnTo>
                  <a:pt x="1486838" y="573076"/>
                </a:lnTo>
                <a:lnTo>
                  <a:pt x="1470306" y="515916"/>
                </a:lnTo>
                <a:lnTo>
                  <a:pt x="1449484" y="460718"/>
                </a:lnTo>
                <a:lnTo>
                  <a:pt x="1424567" y="407674"/>
                </a:lnTo>
                <a:lnTo>
                  <a:pt x="1395749" y="356980"/>
                </a:lnTo>
                <a:lnTo>
                  <a:pt x="1363224" y="308829"/>
                </a:lnTo>
                <a:lnTo>
                  <a:pt x="1327185" y="263415"/>
                </a:lnTo>
                <a:lnTo>
                  <a:pt x="1287827" y="220932"/>
                </a:lnTo>
                <a:lnTo>
                  <a:pt x="1245344" y="181574"/>
                </a:lnTo>
                <a:lnTo>
                  <a:pt x="1199930" y="145535"/>
                </a:lnTo>
                <a:lnTo>
                  <a:pt x="1151779" y="113010"/>
                </a:lnTo>
                <a:lnTo>
                  <a:pt x="1101085" y="84192"/>
                </a:lnTo>
                <a:lnTo>
                  <a:pt x="1048041" y="59275"/>
                </a:lnTo>
                <a:lnTo>
                  <a:pt x="992843" y="38453"/>
                </a:lnTo>
                <a:lnTo>
                  <a:pt x="935683" y="21921"/>
                </a:lnTo>
                <a:lnTo>
                  <a:pt x="876757" y="9872"/>
                </a:lnTo>
                <a:lnTo>
                  <a:pt x="816258" y="2500"/>
                </a:lnTo>
                <a:lnTo>
                  <a:pt x="754380" y="0"/>
                </a:lnTo>
                <a:lnTo>
                  <a:pt x="692508" y="2500"/>
                </a:lnTo>
                <a:lnTo>
                  <a:pt x="632014" y="9872"/>
                </a:lnTo>
                <a:lnTo>
                  <a:pt x="573092" y="21921"/>
                </a:lnTo>
                <a:lnTo>
                  <a:pt x="515936" y="38453"/>
                </a:lnTo>
                <a:lnTo>
                  <a:pt x="460739" y="59275"/>
                </a:lnTo>
                <a:lnTo>
                  <a:pt x="407697" y="84192"/>
                </a:lnTo>
                <a:lnTo>
                  <a:pt x="357003" y="113010"/>
                </a:lnTo>
                <a:lnTo>
                  <a:pt x="308851" y="145535"/>
                </a:lnTo>
                <a:lnTo>
                  <a:pt x="263436" y="181574"/>
                </a:lnTo>
                <a:lnTo>
                  <a:pt x="220951" y="220932"/>
                </a:lnTo>
                <a:lnTo>
                  <a:pt x="181591" y="263415"/>
                </a:lnTo>
                <a:lnTo>
                  <a:pt x="145550" y="308829"/>
                </a:lnTo>
                <a:lnTo>
                  <a:pt x="113022" y="356980"/>
                </a:lnTo>
                <a:lnTo>
                  <a:pt x="84201" y="407674"/>
                </a:lnTo>
                <a:lnTo>
                  <a:pt x="59282" y="460718"/>
                </a:lnTo>
                <a:lnTo>
                  <a:pt x="38458" y="515916"/>
                </a:lnTo>
                <a:lnTo>
                  <a:pt x="21924" y="573076"/>
                </a:lnTo>
                <a:lnTo>
                  <a:pt x="9873" y="632002"/>
                </a:lnTo>
                <a:lnTo>
                  <a:pt x="2500" y="692501"/>
                </a:lnTo>
                <a:lnTo>
                  <a:pt x="0" y="75438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659380" y="2051303"/>
            <a:ext cx="0" cy="1487551"/>
          </a:xfrm>
          <a:custGeom>
            <a:avLst/>
            <a:gdLst/>
            <a:ahLst/>
            <a:cxnLst/>
            <a:rect l="l" t="t" r="r" b="b"/>
            <a:pathLst>
              <a:path h="1487551">
                <a:moveTo>
                  <a:pt x="0" y="0"/>
                </a:moveTo>
                <a:lnTo>
                  <a:pt x="0" y="1487551"/>
                </a:lnTo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53000" y="2051303"/>
            <a:ext cx="0" cy="1487551"/>
          </a:xfrm>
          <a:custGeom>
            <a:avLst/>
            <a:gdLst/>
            <a:ahLst/>
            <a:cxnLst/>
            <a:rect l="l" t="t" r="r" b="b"/>
            <a:pathLst>
              <a:path h="1487551">
                <a:moveTo>
                  <a:pt x="0" y="0"/>
                </a:moveTo>
                <a:lnTo>
                  <a:pt x="0" y="1487551"/>
                </a:lnTo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48144" y="2051303"/>
            <a:ext cx="0" cy="1487551"/>
          </a:xfrm>
          <a:custGeom>
            <a:avLst/>
            <a:gdLst/>
            <a:ahLst/>
            <a:cxnLst/>
            <a:rect l="l" t="t" r="r" b="b"/>
            <a:pathLst>
              <a:path h="1487551">
                <a:moveTo>
                  <a:pt x="0" y="0"/>
                </a:moveTo>
                <a:lnTo>
                  <a:pt x="0" y="1487551"/>
                </a:lnTo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543288" y="2051303"/>
            <a:ext cx="0" cy="1487551"/>
          </a:xfrm>
          <a:custGeom>
            <a:avLst/>
            <a:gdLst/>
            <a:ahLst/>
            <a:cxnLst/>
            <a:rect l="l" t="t" r="r" b="b"/>
            <a:pathLst>
              <a:path h="1487551">
                <a:moveTo>
                  <a:pt x="0" y="0"/>
                </a:moveTo>
                <a:lnTo>
                  <a:pt x="0" y="1487551"/>
                </a:lnTo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86612" y="2357628"/>
            <a:ext cx="853439" cy="85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967472" y="2357628"/>
            <a:ext cx="854964" cy="854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261092" y="2357628"/>
            <a:ext cx="854963" cy="8549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497056" y="6155436"/>
            <a:ext cx="431292" cy="431292"/>
          </a:xfrm>
          <a:custGeom>
            <a:avLst/>
            <a:gdLst/>
            <a:ahLst/>
            <a:cxnLst/>
            <a:rect l="l" t="t" r="r" b="b"/>
            <a:pathLst>
              <a:path w="431292" h="431291">
                <a:moveTo>
                  <a:pt x="0" y="215645"/>
                </a:moveTo>
                <a:lnTo>
                  <a:pt x="714" y="197959"/>
                </a:lnTo>
                <a:lnTo>
                  <a:pt x="2821" y="180666"/>
                </a:lnTo>
                <a:lnTo>
                  <a:pt x="6265" y="163822"/>
                </a:lnTo>
                <a:lnTo>
                  <a:pt x="10991" y="147484"/>
                </a:lnTo>
                <a:lnTo>
                  <a:pt x="16942" y="131705"/>
                </a:lnTo>
                <a:lnTo>
                  <a:pt x="24064" y="116543"/>
                </a:lnTo>
                <a:lnTo>
                  <a:pt x="32302" y="102051"/>
                </a:lnTo>
                <a:lnTo>
                  <a:pt x="41599" y="88287"/>
                </a:lnTo>
                <a:lnTo>
                  <a:pt x="51900" y="75304"/>
                </a:lnTo>
                <a:lnTo>
                  <a:pt x="63150" y="63160"/>
                </a:lnTo>
                <a:lnTo>
                  <a:pt x="75294" y="51908"/>
                </a:lnTo>
                <a:lnTo>
                  <a:pt x="88276" y="41606"/>
                </a:lnTo>
                <a:lnTo>
                  <a:pt x="102040" y="32308"/>
                </a:lnTo>
                <a:lnTo>
                  <a:pt x="116531" y="24069"/>
                </a:lnTo>
                <a:lnTo>
                  <a:pt x="131695" y="16946"/>
                </a:lnTo>
                <a:lnTo>
                  <a:pt x="147474" y="10993"/>
                </a:lnTo>
                <a:lnTo>
                  <a:pt x="163814" y="6267"/>
                </a:lnTo>
                <a:lnTo>
                  <a:pt x="180660" y="2822"/>
                </a:lnTo>
                <a:lnTo>
                  <a:pt x="197955" y="714"/>
                </a:lnTo>
                <a:lnTo>
                  <a:pt x="215646" y="0"/>
                </a:lnTo>
                <a:lnTo>
                  <a:pt x="233336" y="714"/>
                </a:lnTo>
                <a:lnTo>
                  <a:pt x="250631" y="2822"/>
                </a:lnTo>
                <a:lnTo>
                  <a:pt x="267477" y="6267"/>
                </a:lnTo>
                <a:lnTo>
                  <a:pt x="283817" y="10993"/>
                </a:lnTo>
                <a:lnTo>
                  <a:pt x="299596" y="16946"/>
                </a:lnTo>
                <a:lnTo>
                  <a:pt x="314760" y="24069"/>
                </a:lnTo>
                <a:lnTo>
                  <a:pt x="329251" y="32308"/>
                </a:lnTo>
                <a:lnTo>
                  <a:pt x="343015" y="41606"/>
                </a:lnTo>
                <a:lnTo>
                  <a:pt x="355997" y="51908"/>
                </a:lnTo>
                <a:lnTo>
                  <a:pt x="368141" y="63160"/>
                </a:lnTo>
                <a:lnTo>
                  <a:pt x="379391" y="75304"/>
                </a:lnTo>
                <a:lnTo>
                  <a:pt x="389692" y="88287"/>
                </a:lnTo>
                <a:lnTo>
                  <a:pt x="398989" y="102051"/>
                </a:lnTo>
                <a:lnTo>
                  <a:pt x="407227" y="116543"/>
                </a:lnTo>
                <a:lnTo>
                  <a:pt x="414349" y="131705"/>
                </a:lnTo>
                <a:lnTo>
                  <a:pt x="420300" y="147484"/>
                </a:lnTo>
                <a:lnTo>
                  <a:pt x="425026" y="163822"/>
                </a:lnTo>
                <a:lnTo>
                  <a:pt x="428470" y="180666"/>
                </a:lnTo>
                <a:lnTo>
                  <a:pt x="430577" y="197959"/>
                </a:lnTo>
                <a:lnTo>
                  <a:pt x="431292" y="215645"/>
                </a:lnTo>
                <a:lnTo>
                  <a:pt x="430577" y="233332"/>
                </a:lnTo>
                <a:lnTo>
                  <a:pt x="428470" y="250625"/>
                </a:lnTo>
                <a:lnTo>
                  <a:pt x="425026" y="267469"/>
                </a:lnTo>
                <a:lnTo>
                  <a:pt x="420300" y="283807"/>
                </a:lnTo>
                <a:lnTo>
                  <a:pt x="414349" y="299586"/>
                </a:lnTo>
                <a:lnTo>
                  <a:pt x="407227" y="314748"/>
                </a:lnTo>
                <a:lnTo>
                  <a:pt x="398989" y="329240"/>
                </a:lnTo>
                <a:lnTo>
                  <a:pt x="389692" y="343004"/>
                </a:lnTo>
                <a:lnTo>
                  <a:pt x="379391" y="355987"/>
                </a:lnTo>
                <a:lnTo>
                  <a:pt x="368141" y="368131"/>
                </a:lnTo>
                <a:lnTo>
                  <a:pt x="355997" y="379383"/>
                </a:lnTo>
                <a:lnTo>
                  <a:pt x="343015" y="389685"/>
                </a:lnTo>
                <a:lnTo>
                  <a:pt x="329251" y="398983"/>
                </a:lnTo>
                <a:lnTo>
                  <a:pt x="314760" y="407222"/>
                </a:lnTo>
                <a:lnTo>
                  <a:pt x="299596" y="414345"/>
                </a:lnTo>
                <a:lnTo>
                  <a:pt x="283817" y="420298"/>
                </a:lnTo>
                <a:lnTo>
                  <a:pt x="267477" y="425024"/>
                </a:lnTo>
                <a:lnTo>
                  <a:pt x="250631" y="428469"/>
                </a:lnTo>
                <a:lnTo>
                  <a:pt x="233336" y="430577"/>
                </a:lnTo>
                <a:lnTo>
                  <a:pt x="215646" y="431291"/>
                </a:lnTo>
                <a:lnTo>
                  <a:pt x="197955" y="430577"/>
                </a:lnTo>
                <a:lnTo>
                  <a:pt x="180660" y="428469"/>
                </a:lnTo>
                <a:lnTo>
                  <a:pt x="163814" y="425024"/>
                </a:lnTo>
                <a:lnTo>
                  <a:pt x="147474" y="420298"/>
                </a:lnTo>
                <a:lnTo>
                  <a:pt x="131695" y="414345"/>
                </a:lnTo>
                <a:lnTo>
                  <a:pt x="116531" y="407222"/>
                </a:lnTo>
                <a:lnTo>
                  <a:pt x="102040" y="398983"/>
                </a:lnTo>
                <a:lnTo>
                  <a:pt x="88276" y="389685"/>
                </a:lnTo>
                <a:lnTo>
                  <a:pt x="75294" y="379383"/>
                </a:lnTo>
                <a:lnTo>
                  <a:pt x="63150" y="368131"/>
                </a:lnTo>
                <a:lnTo>
                  <a:pt x="51900" y="355987"/>
                </a:lnTo>
                <a:lnTo>
                  <a:pt x="41599" y="343004"/>
                </a:lnTo>
                <a:lnTo>
                  <a:pt x="32302" y="329240"/>
                </a:lnTo>
                <a:lnTo>
                  <a:pt x="24064" y="314748"/>
                </a:lnTo>
                <a:lnTo>
                  <a:pt x="16942" y="299586"/>
                </a:lnTo>
                <a:lnTo>
                  <a:pt x="10991" y="283807"/>
                </a:lnTo>
                <a:lnTo>
                  <a:pt x="6265" y="267469"/>
                </a:lnTo>
                <a:lnTo>
                  <a:pt x="2821" y="250625"/>
                </a:lnTo>
                <a:lnTo>
                  <a:pt x="714" y="233332"/>
                </a:lnTo>
                <a:lnTo>
                  <a:pt x="0" y="215645"/>
                </a:lnTo>
                <a:close/>
              </a:path>
            </a:pathLst>
          </a:custGeom>
          <a:ln w="3048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80232" y="2357628"/>
            <a:ext cx="853439" cy="8549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491472" y="6281928"/>
            <a:ext cx="1808987" cy="192024"/>
          </a:xfrm>
          <a:custGeom>
            <a:avLst/>
            <a:gdLst/>
            <a:ahLst/>
            <a:cxnLst/>
            <a:rect l="l" t="t" r="r" b="b"/>
            <a:pathLst>
              <a:path w="1808987" h="192024">
                <a:moveTo>
                  <a:pt x="0" y="192024"/>
                </a:moveTo>
                <a:lnTo>
                  <a:pt x="1808987" y="192024"/>
                </a:lnTo>
                <a:lnTo>
                  <a:pt x="1808987" y="0"/>
                </a:lnTo>
                <a:lnTo>
                  <a:pt x="0" y="0"/>
                </a:lnTo>
                <a:lnTo>
                  <a:pt x="0" y="192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18532" y="1717548"/>
            <a:ext cx="2165604" cy="20604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56718" y="432877"/>
            <a:ext cx="11748414" cy="432308"/>
          </a:xfrm>
          <a:prstGeom prst="rect">
            <a:avLst/>
          </a:prstGeom>
        </p:spPr>
        <p:txBody>
          <a:bodyPr wrap="square" lIns="0" tIns="21621" rIns="0" bIns="0" rtlCol="0">
            <a:noAutofit/>
          </a:bodyPr>
          <a:lstStyle/>
          <a:p>
            <a:pPr marL="12700" algn="ctr">
              <a:lnSpc>
                <a:spcPts val="3404"/>
              </a:lnSpc>
            </a:pPr>
            <a:r>
              <a:rPr sz="3200" spc="-49" dirty="0" err="1">
                <a:solidFill>
                  <a:srgbClr val="404040"/>
                </a:solidFill>
                <a:latin typeface="Rockwell"/>
                <a:cs typeface="Rockwell"/>
              </a:rPr>
              <a:t>Penyebab</a:t>
            </a:r>
            <a:r>
              <a:rPr sz="3200" spc="-49" dirty="0">
                <a:solidFill>
                  <a:srgbClr val="404040"/>
                </a:solidFill>
                <a:latin typeface="Rockwell"/>
                <a:cs typeface="Rockwell"/>
              </a:rPr>
              <a:t> </a:t>
            </a:r>
            <a:r>
              <a:rPr sz="3200" spc="-49" dirty="0" err="1">
                <a:solidFill>
                  <a:srgbClr val="404040"/>
                </a:solidFill>
                <a:latin typeface="Rockwell"/>
                <a:cs typeface="Rockwell"/>
              </a:rPr>
              <a:t>Degradasi</a:t>
            </a:r>
            <a:r>
              <a:rPr sz="3200" spc="-49" dirty="0">
                <a:solidFill>
                  <a:srgbClr val="404040"/>
                </a:solidFill>
                <a:latin typeface="Rockwell"/>
                <a:cs typeface="Rockwell"/>
              </a:rPr>
              <a:t> </a:t>
            </a:r>
            <a:r>
              <a:rPr sz="3200" spc="-49" dirty="0" err="1">
                <a:solidFill>
                  <a:srgbClr val="404040"/>
                </a:solidFill>
                <a:latin typeface="Rockwell"/>
                <a:cs typeface="Rockwell"/>
              </a:rPr>
              <a:t>Lahan</a:t>
            </a:r>
            <a:endParaRPr sz="3200" dirty="0">
              <a:latin typeface="Rockwell"/>
              <a:cs typeface="Rockwel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7179" y="3923826"/>
            <a:ext cx="1647318" cy="501141"/>
          </a:xfrm>
          <a:prstGeom prst="rect">
            <a:avLst/>
          </a:prstGeom>
        </p:spPr>
        <p:txBody>
          <a:bodyPr wrap="square" lIns="0" tIns="12446" rIns="0" bIns="0" rtlCol="0">
            <a:noAutofit/>
          </a:bodyPr>
          <a:lstStyle/>
          <a:p>
            <a:pPr algn="ctr">
              <a:lnSpc>
                <a:spcPts val="1960"/>
              </a:lnSpc>
            </a:pPr>
            <a:r>
              <a:rPr sz="1800" b="1" spc="-8" dirty="0">
                <a:solidFill>
                  <a:srgbClr val="404040"/>
                </a:solidFill>
                <a:latin typeface="Rockwell"/>
                <a:cs typeface="Rockwell"/>
              </a:rPr>
              <a:t>Berkurangnya</a:t>
            </a:r>
            <a:endParaRPr sz="1800" dirty="0">
              <a:latin typeface="Rockwell"/>
              <a:cs typeface="Rockwell"/>
            </a:endParaRPr>
          </a:p>
          <a:p>
            <a:pPr marL="63626" marR="82907" algn="ctr">
              <a:lnSpc>
                <a:spcPts val="1945"/>
              </a:lnSpc>
            </a:pPr>
            <a:r>
              <a:rPr sz="1800" b="1" spc="0" dirty="0">
                <a:solidFill>
                  <a:srgbClr val="404040"/>
                </a:solidFill>
                <a:latin typeface="Rockwell"/>
                <a:cs typeface="Rockwell"/>
              </a:rPr>
              <a:t>Lahan Basah</a:t>
            </a:r>
            <a:endParaRPr sz="1800" dirty="0">
              <a:latin typeface="Rockwell"/>
              <a:cs typeface="Rockwel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34437" y="3923826"/>
            <a:ext cx="2161266" cy="501141"/>
          </a:xfrm>
          <a:prstGeom prst="rect">
            <a:avLst/>
          </a:prstGeom>
        </p:spPr>
        <p:txBody>
          <a:bodyPr wrap="square" lIns="0" tIns="12446" rIns="0" bIns="0" rtlCol="0">
            <a:noAutofit/>
          </a:bodyPr>
          <a:lstStyle/>
          <a:p>
            <a:pPr marL="98679" marR="115347" algn="ctr">
              <a:lnSpc>
                <a:spcPts val="1960"/>
              </a:lnSpc>
            </a:pPr>
            <a:r>
              <a:rPr sz="1800" b="1" spc="-2" dirty="0">
                <a:solidFill>
                  <a:srgbClr val="404040"/>
                </a:solidFill>
                <a:latin typeface="Rockwell"/>
                <a:cs typeface="Rockwell"/>
              </a:rPr>
              <a:t>Perluasan Lahan</a:t>
            </a:r>
            <a:endParaRPr sz="1800">
              <a:latin typeface="Rockwell"/>
              <a:cs typeface="Rockwell"/>
            </a:endParaRPr>
          </a:p>
          <a:p>
            <a:pPr algn="ctr">
              <a:lnSpc>
                <a:spcPts val="1945"/>
              </a:lnSpc>
            </a:pPr>
            <a:r>
              <a:rPr sz="1800" b="1" spc="2" dirty="0">
                <a:solidFill>
                  <a:srgbClr val="404040"/>
                </a:solidFill>
                <a:latin typeface="Rockwell"/>
                <a:cs typeface="Rockwell"/>
              </a:rPr>
              <a:t>Pertanian Subsiten</a:t>
            </a:r>
            <a:endParaRPr sz="1800">
              <a:latin typeface="Rockwell"/>
              <a:cs typeface="Rockwel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65034" y="3927382"/>
            <a:ext cx="2277338" cy="747776"/>
          </a:xfrm>
          <a:prstGeom prst="rect">
            <a:avLst/>
          </a:prstGeom>
        </p:spPr>
        <p:txBody>
          <a:bodyPr wrap="square" lIns="0" tIns="12446" rIns="0" bIns="0" rtlCol="0">
            <a:noAutofit/>
          </a:bodyPr>
          <a:lstStyle/>
          <a:p>
            <a:pPr marL="156591" marR="173507" algn="ctr">
              <a:lnSpc>
                <a:spcPts val="1960"/>
              </a:lnSpc>
            </a:pPr>
            <a:r>
              <a:rPr sz="1800" b="1" spc="-2" dirty="0">
                <a:solidFill>
                  <a:srgbClr val="404040"/>
                </a:solidFill>
                <a:latin typeface="Rockwell"/>
                <a:cs typeface="Rockwell"/>
              </a:rPr>
              <a:t>Perluasan Lahan</a:t>
            </a:r>
            <a:endParaRPr sz="1800">
              <a:latin typeface="Rockwell"/>
              <a:cs typeface="Rockwell"/>
            </a:endParaRPr>
          </a:p>
          <a:p>
            <a:pPr algn="ctr">
              <a:lnSpc>
                <a:spcPts val="1945"/>
              </a:lnSpc>
            </a:pPr>
            <a:r>
              <a:rPr sz="1800" b="1" spc="-9" dirty="0">
                <a:solidFill>
                  <a:srgbClr val="404040"/>
                </a:solidFill>
                <a:latin typeface="Rockwell"/>
                <a:cs typeface="Rockwell"/>
              </a:rPr>
              <a:t>Industri Tak Ramah</a:t>
            </a:r>
            <a:endParaRPr sz="1800">
              <a:latin typeface="Rockwell"/>
              <a:cs typeface="Rockwell"/>
            </a:endParaRPr>
          </a:p>
          <a:p>
            <a:pPr marL="415671" marR="434033" algn="ctr">
              <a:lnSpc>
                <a:spcPts val="1945"/>
              </a:lnSpc>
            </a:pPr>
            <a:r>
              <a:rPr sz="1800" b="1" spc="0" dirty="0">
                <a:solidFill>
                  <a:srgbClr val="404040"/>
                </a:solidFill>
                <a:latin typeface="Rockwell"/>
                <a:cs typeface="Rockwell"/>
              </a:rPr>
              <a:t>Lingkungan</a:t>
            </a:r>
            <a:endParaRPr sz="1800">
              <a:latin typeface="Rockwell"/>
              <a:cs typeface="Rockwel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00946" y="3923826"/>
            <a:ext cx="2197101" cy="501141"/>
          </a:xfrm>
          <a:prstGeom prst="rect">
            <a:avLst/>
          </a:prstGeom>
        </p:spPr>
        <p:txBody>
          <a:bodyPr wrap="square" lIns="0" tIns="12446" rIns="0" bIns="0" rtlCol="0">
            <a:noAutofit/>
          </a:bodyPr>
          <a:lstStyle/>
          <a:p>
            <a:pPr marL="496824" marR="512444" algn="ctr">
              <a:lnSpc>
                <a:spcPts val="1960"/>
              </a:lnSpc>
            </a:pPr>
            <a:r>
              <a:rPr sz="1800" b="1" dirty="0">
                <a:solidFill>
                  <a:srgbClr val="404040"/>
                </a:solidFill>
                <a:latin typeface="Rockwell"/>
                <a:cs typeface="Rockwell"/>
              </a:rPr>
              <a:t>Dinamika</a:t>
            </a:r>
            <a:endParaRPr sz="1800">
              <a:latin typeface="Rockwell"/>
              <a:cs typeface="Rockwell"/>
            </a:endParaRPr>
          </a:p>
          <a:p>
            <a:pPr algn="ctr">
              <a:lnSpc>
                <a:spcPts val="1945"/>
              </a:lnSpc>
            </a:pPr>
            <a:r>
              <a:rPr sz="1800" b="1" spc="-4" dirty="0">
                <a:solidFill>
                  <a:srgbClr val="404040"/>
                </a:solidFill>
                <a:latin typeface="Rockwell"/>
                <a:cs typeface="Rockwell"/>
              </a:rPr>
              <a:t>Penggunaan Lahan</a:t>
            </a:r>
            <a:endParaRPr sz="1800">
              <a:latin typeface="Rockwell"/>
              <a:cs typeface="Rockwel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6717" y="4685690"/>
            <a:ext cx="2323080" cy="1545310"/>
          </a:xfrm>
          <a:prstGeom prst="rect">
            <a:avLst/>
          </a:prstGeom>
        </p:spPr>
        <p:txBody>
          <a:bodyPr wrap="square" lIns="0" tIns="10795" rIns="0" bIns="0" rtlCol="0">
            <a:noAutofit/>
          </a:bodyPr>
          <a:lstStyle/>
          <a:p>
            <a:pPr marL="131079" marR="145682" algn="ctr">
              <a:lnSpc>
                <a:spcPts val="1700"/>
              </a:lnSpc>
            </a:pPr>
            <a:r>
              <a:rPr sz="1600" spc="-1" dirty="0">
                <a:solidFill>
                  <a:srgbClr val="404040"/>
                </a:solidFill>
                <a:latin typeface="Calibri Light"/>
                <a:cs typeface="Calibri Light"/>
              </a:rPr>
              <a:t>Luas mangrove: 3,4 </a:t>
            </a:r>
            <a:r>
              <a:rPr sz="1600" spc="-1" dirty="0" err="1">
                <a:solidFill>
                  <a:srgbClr val="404040"/>
                </a:solidFill>
                <a:latin typeface="Calibri Light"/>
                <a:cs typeface="Calibri Light"/>
              </a:rPr>
              <a:t>jt</a:t>
            </a:r>
            <a:r>
              <a:rPr sz="1600" spc="-1" dirty="0">
                <a:solidFill>
                  <a:srgbClr val="404040"/>
                </a:solidFill>
                <a:latin typeface="Calibri Light"/>
                <a:cs typeface="Calibri Light"/>
              </a:rPr>
              <a:t> ha.</a:t>
            </a:r>
            <a:endParaRPr sz="1600" dirty="0">
              <a:latin typeface="Calibri Light"/>
              <a:cs typeface="Calibri Light"/>
            </a:endParaRPr>
          </a:p>
          <a:p>
            <a:pPr marL="47282" marR="60035" algn="ctr">
              <a:lnSpc>
                <a:spcPts val="1730"/>
              </a:lnSpc>
              <a:spcBef>
                <a:spcPts val="1"/>
              </a:spcBef>
            </a:pPr>
            <a:r>
              <a:rPr sz="1600" spc="-9" dirty="0">
                <a:solidFill>
                  <a:srgbClr val="404040"/>
                </a:solidFill>
                <a:latin typeface="Calibri Light"/>
                <a:cs typeface="Calibri Light"/>
              </a:rPr>
              <a:t>63 </a:t>
            </a:r>
            <a:r>
              <a:rPr sz="1600" spc="-9" dirty="0" err="1">
                <a:solidFill>
                  <a:srgbClr val="404040"/>
                </a:solidFill>
                <a:latin typeface="Calibri Light"/>
                <a:cs typeface="Calibri Light"/>
              </a:rPr>
              <a:t>dalam</a:t>
            </a:r>
            <a:r>
              <a:rPr sz="1600" spc="-9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1600" spc="-9" dirty="0" err="1">
                <a:solidFill>
                  <a:srgbClr val="404040"/>
                </a:solidFill>
                <a:latin typeface="Calibri Light"/>
                <a:cs typeface="Calibri Light"/>
              </a:rPr>
              <a:t>kondisi</a:t>
            </a:r>
            <a:r>
              <a:rPr sz="1600" spc="-9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1600" spc="-9" dirty="0" err="1">
                <a:solidFill>
                  <a:srgbClr val="404040"/>
                </a:solidFill>
                <a:latin typeface="Calibri Light"/>
                <a:cs typeface="Calibri Light"/>
              </a:rPr>
              <a:t>kritis</a:t>
            </a:r>
            <a:r>
              <a:rPr sz="1600" spc="-9" dirty="0">
                <a:solidFill>
                  <a:srgbClr val="404040"/>
                </a:solidFill>
                <a:latin typeface="Calibri Light"/>
                <a:cs typeface="Calibri Light"/>
              </a:rPr>
              <a:t>, </a:t>
            </a:r>
            <a:r>
              <a:rPr sz="1600" spc="-9" dirty="0" err="1">
                <a:solidFill>
                  <a:srgbClr val="404040"/>
                </a:solidFill>
                <a:latin typeface="Calibri Light"/>
                <a:cs typeface="Calibri Light"/>
              </a:rPr>
              <a:t>sedangkan</a:t>
            </a:r>
            <a:r>
              <a:rPr sz="1600" spc="-9" dirty="0">
                <a:solidFill>
                  <a:srgbClr val="404040"/>
                </a:solidFill>
                <a:latin typeface="Calibri Light"/>
                <a:cs typeface="Calibri Light"/>
              </a:rPr>
              <a:t> kemampuan</a:t>
            </a:r>
            <a:endParaRPr sz="1600" dirty="0">
              <a:latin typeface="Calibri Light"/>
              <a:cs typeface="Calibri Light"/>
            </a:endParaRPr>
          </a:p>
          <a:p>
            <a:pPr marL="18326" marR="32232" algn="ctr">
              <a:lnSpc>
                <a:spcPts val="1730"/>
              </a:lnSpc>
            </a:pPr>
            <a:r>
              <a:rPr sz="1600" spc="-10" dirty="0">
                <a:solidFill>
                  <a:srgbClr val="404040"/>
                </a:solidFill>
                <a:latin typeface="Calibri Light"/>
                <a:cs typeface="Calibri Light"/>
              </a:rPr>
              <a:t>RHL mangrove hanya 1.000</a:t>
            </a:r>
            <a:endParaRPr sz="1600" dirty="0">
              <a:latin typeface="Calibri Light"/>
              <a:cs typeface="Calibri Light"/>
            </a:endParaRPr>
          </a:p>
          <a:p>
            <a:pPr marL="65570" marR="76539" algn="ctr">
              <a:lnSpc>
                <a:spcPts val="1730"/>
              </a:lnSpc>
            </a:pPr>
            <a:r>
              <a:rPr sz="1600" spc="-10" dirty="0">
                <a:solidFill>
                  <a:srgbClr val="404040"/>
                </a:solidFill>
                <a:latin typeface="Calibri Light"/>
                <a:cs typeface="Calibri Light"/>
              </a:rPr>
              <a:t>ha/</a:t>
            </a:r>
            <a:r>
              <a:rPr sz="1600" spc="-10" dirty="0" err="1">
                <a:solidFill>
                  <a:srgbClr val="404040"/>
                </a:solidFill>
                <a:latin typeface="Calibri Light"/>
                <a:cs typeface="Calibri Light"/>
              </a:rPr>
              <a:t>th.</a:t>
            </a:r>
            <a:r>
              <a:rPr sz="1600" spc="-8" dirty="0">
                <a:solidFill>
                  <a:srgbClr val="404040"/>
                </a:solidFill>
                <a:latin typeface="Calibri Light"/>
                <a:cs typeface="Calibri Light"/>
              </a:rPr>
              <a:t>.</a:t>
            </a:r>
            <a:endParaRPr sz="1600" dirty="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12796" y="4690491"/>
            <a:ext cx="2002175" cy="1325625"/>
          </a:xfrm>
          <a:prstGeom prst="rect">
            <a:avLst/>
          </a:prstGeom>
        </p:spPr>
        <p:txBody>
          <a:bodyPr wrap="square" lIns="0" tIns="10763" rIns="0" bIns="0" rtlCol="0">
            <a:noAutofit/>
          </a:bodyPr>
          <a:lstStyle/>
          <a:p>
            <a:pPr marL="304838" marR="320960" algn="ctr">
              <a:lnSpc>
                <a:spcPts val="1695"/>
              </a:lnSpc>
            </a:pPr>
            <a:r>
              <a:rPr sz="1600" spc="-7" dirty="0">
                <a:solidFill>
                  <a:srgbClr val="404040"/>
                </a:solidFill>
                <a:latin typeface="Calibri Light"/>
                <a:cs typeface="Calibri Light"/>
              </a:rPr>
              <a:t>Lahan pertanian</a:t>
            </a:r>
            <a:endParaRPr sz="1600" dirty="0">
              <a:latin typeface="Calibri Light"/>
              <a:cs typeface="Calibri Light"/>
            </a:endParaRPr>
          </a:p>
          <a:p>
            <a:pPr marL="213398" marR="227101" algn="ctr">
              <a:lnSpc>
                <a:spcPts val="1730"/>
              </a:lnSpc>
              <a:spcBef>
                <a:spcPts val="1"/>
              </a:spcBef>
            </a:pPr>
            <a:r>
              <a:rPr sz="1600" spc="-7" dirty="0">
                <a:solidFill>
                  <a:srgbClr val="404040"/>
                </a:solidFill>
                <a:latin typeface="Calibri Light"/>
                <a:cs typeface="Calibri Light"/>
              </a:rPr>
              <a:t>meningkat 18,7 %;</a:t>
            </a:r>
            <a:endParaRPr sz="1600" dirty="0">
              <a:latin typeface="Calibri Light"/>
              <a:cs typeface="Calibri Light"/>
            </a:endParaRPr>
          </a:p>
          <a:p>
            <a:pPr marL="169179" marR="184636" algn="ctr">
              <a:lnSpc>
                <a:spcPts val="1730"/>
              </a:lnSpc>
            </a:pPr>
            <a:r>
              <a:rPr sz="1600" spc="-3" dirty="0">
                <a:solidFill>
                  <a:srgbClr val="404040"/>
                </a:solidFill>
                <a:latin typeface="Calibri Light"/>
                <a:cs typeface="Calibri Light"/>
              </a:rPr>
              <a:t>menurunnya bahan</a:t>
            </a:r>
            <a:endParaRPr sz="1600" dirty="0">
              <a:latin typeface="Calibri Light"/>
              <a:cs typeface="Calibri Light"/>
            </a:endParaRPr>
          </a:p>
          <a:p>
            <a:pPr algn="ctr">
              <a:lnSpc>
                <a:spcPts val="1730"/>
              </a:lnSpc>
            </a:pPr>
            <a:r>
              <a:rPr sz="1600" spc="-7" dirty="0">
                <a:solidFill>
                  <a:srgbClr val="404040"/>
                </a:solidFill>
                <a:latin typeface="Calibri Light"/>
                <a:cs typeface="Calibri Light"/>
              </a:rPr>
              <a:t>organik tanah; dan 80 %</a:t>
            </a:r>
            <a:endParaRPr sz="1600" dirty="0">
              <a:latin typeface="Calibri Light"/>
              <a:cs typeface="Calibri Light"/>
            </a:endParaRPr>
          </a:p>
          <a:p>
            <a:pPr marL="326174" marR="340568" algn="ctr">
              <a:lnSpc>
                <a:spcPts val="1730"/>
              </a:lnSpc>
            </a:pPr>
            <a:r>
              <a:rPr sz="1600" spc="-7" dirty="0">
                <a:solidFill>
                  <a:srgbClr val="404040"/>
                </a:solidFill>
                <a:latin typeface="Calibri Light"/>
                <a:cs typeface="Calibri Light"/>
              </a:rPr>
              <a:t>lahan pertanian</a:t>
            </a:r>
            <a:endParaRPr sz="1600" dirty="0">
              <a:latin typeface="Calibri Light"/>
              <a:cs typeface="Calibri Light"/>
            </a:endParaRPr>
          </a:p>
          <a:p>
            <a:pPr marL="272834" marR="287151" algn="ctr">
              <a:lnSpc>
                <a:spcPts val="1730"/>
              </a:lnSpc>
            </a:pPr>
            <a:r>
              <a:rPr sz="1600" spc="-10" dirty="0">
                <a:solidFill>
                  <a:srgbClr val="404040"/>
                </a:solidFill>
                <a:latin typeface="Calibri Light"/>
                <a:cs typeface="Calibri Light"/>
              </a:rPr>
              <a:t>mengalami erosi.</a:t>
            </a:r>
            <a:endParaRPr sz="1600" dirty="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20758" y="4690491"/>
            <a:ext cx="2155149" cy="667080"/>
          </a:xfrm>
          <a:prstGeom prst="rect">
            <a:avLst/>
          </a:prstGeom>
        </p:spPr>
        <p:txBody>
          <a:bodyPr wrap="square" lIns="0" tIns="10763" rIns="0" bIns="0" rtlCol="0">
            <a:noAutofit/>
          </a:bodyPr>
          <a:lstStyle/>
          <a:p>
            <a:pPr marL="38138" marR="53306" algn="ctr">
              <a:lnSpc>
                <a:spcPts val="1695"/>
              </a:lnSpc>
            </a:pPr>
            <a:r>
              <a:rPr sz="1600" spc="-6" dirty="0">
                <a:solidFill>
                  <a:srgbClr val="404040"/>
                </a:solidFill>
                <a:latin typeface="Calibri Light"/>
                <a:cs typeface="Calibri Light"/>
              </a:rPr>
              <a:t>Berubahnya fungsi lahan</a:t>
            </a:r>
            <a:endParaRPr sz="1600">
              <a:latin typeface="Calibri Light"/>
              <a:cs typeface="Calibri Light"/>
            </a:endParaRPr>
          </a:p>
          <a:p>
            <a:pPr algn="ctr">
              <a:lnSpc>
                <a:spcPts val="1730"/>
              </a:lnSpc>
              <a:spcBef>
                <a:spcPts val="1"/>
              </a:spcBef>
            </a:pPr>
            <a:r>
              <a:rPr sz="1600" spc="-4" dirty="0">
                <a:solidFill>
                  <a:srgbClr val="404040"/>
                </a:solidFill>
                <a:latin typeface="Calibri Light"/>
                <a:cs typeface="Calibri Light"/>
              </a:rPr>
              <a:t>prima menjadi lahan kritis</a:t>
            </a:r>
            <a:endParaRPr sz="1600">
              <a:latin typeface="Calibri Light"/>
              <a:cs typeface="Calibri Light"/>
            </a:endParaRPr>
          </a:p>
          <a:p>
            <a:pPr marL="373776" marR="389932" algn="ctr">
              <a:lnSpc>
                <a:spcPts val="1730"/>
              </a:lnSpc>
            </a:pPr>
            <a:r>
              <a:rPr sz="1600" spc="0" dirty="0">
                <a:solidFill>
                  <a:srgbClr val="404040"/>
                </a:solidFill>
                <a:latin typeface="Calibri Light"/>
                <a:cs typeface="Calibri Light"/>
              </a:rPr>
              <a:t>dan lahan rusak.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09180" y="4908677"/>
            <a:ext cx="2019564" cy="886460"/>
          </a:xfrm>
          <a:prstGeom prst="rect">
            <a:avLst/>
          </a:prstGeom>
        </p:spPr>
        <p:txBody>
          <a:bodyPr wrap="square" lIns="0" tIns="10763" rIns="0" bIns="0" rtlCol="0">
            <a:noAutofit/>
          </a:bodyPr>
          <a:lstStyle/>
          <a:p>
            <a:pPr marL="205778" marR="219736" algn="ctr">
              <a:lnSpc>
                <a:spcPts val="1695"/>
              </a:lnSpc>
            </a:pPr>
            <a:r>
              <a:rPr sz="1600" spc="-10" dirty="0">
                <a:solidFill>
                  <a:srgbClr val="404040"/>
                </a:solidFill>
                <a:latin typeface="Calibri Light"/>
                <a:cs typeface="Calibri Light"/>
              </a:rPr>
              <a:t>Perluasan produksi</a:t>
            </a:r>
            <a:endParaRPr sz="1600" dirty="0">
              <a:latin typeface="Calibri Light"/>
              <a:cs typeface="Calibri Light"/>
            </a:endParaRPr>
          </a:p>
          <a:p>
            <a:pPr algn="ctr">
              <a:lnSpc>
                <a:spcPts val="1730"/>
              </a:lnSpc>
              <a:spcBef>
                <a:spcPts val="1"/>
              </a:spcBef>
            </a:pPr>
            <a:r>
              <a:rPr lang="id-ID" sz="1600" spc="-11" dirty="0">
                <a:solidFill>
                  <a:srgbClr val="404040"/>
                </a:solidFill>
                <a:latin typeface="Calibri Light"/>
                <a:cs typeface="Calibri Light"/>
              </a:rPr>
              <a:t>P</a:t>
            </a:r>
            <a:r>
              <a:rPr sz="1600" spc="-11" dirty="0" err="1">
                <a:solidFill>
                  <a:srgbClr val="404040"/>
                </a:solidFill>
                <a:latin typeface="Calibri Light"/>
                <a:cs typeface="Calibri Light"/>
              </a:rPr>
              <a:t>roduk-produk</a:t>
            </a:r>
            <a:r>
              <a:rPr sz="1600" spc="-11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1600" spc="-11" dirty="0" err="1">
                <a:solidFill>
                  <a:srgbClr val="404040"/>
                </a:solidFill>
                <a:latin typeface="Calibri Light"/>
                <a:cs typeface="Calibri Light"/>
              </a:rPr>
              <a:t>tidak</a:t>
            </a:r>
            <a:r>
              <a:rPr sz="1600" spc="-11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1600" spc="-11" dirty="0" err="1">
                <a:solidFill>
                  <a:srgbClr val="404040"/>
                </a:solidFill>
                <a:latin typeface="Calibri Light"/>
                <a:cs typeface="Calibri Light"/>
              </a:rPr>
              <a:t>ramah</a:t>
            </a:r>
            <a:r>
              <a:rPr sz="1600" spc="-11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1600" spc="-11" dirty="0" err="1">
                <a:solidFill>
                  <a:srgbClr val="404040"/>
                </a:solidFill>
                <a:latin typeface="Calibri Light"/>
                <a:cs typeface="Calibri Light"/>
              </a:rPr>
              <a:t>lingkungan</a:t>
            </a:r>
            <a:endParaRPr sz="1600" dirty="0">
              <a:latin typeface="Calibri Light"/>
              <a:cs typeface="Calibri Ligh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1659870" y="6293397"/>
            <a:ext cx="130859" cy="177800"/>
          </a:xfrm>
          <a:prstGeom prst="rect">
            <a:avLst/>
          </a:prstGeom>
        </p:spPr>
        <p:txBody>
          <a:bodyPr wrap="square" lIns="0" tIns="8509" rIns="0" bIns="0" rtlCol="0">
            <a:noAutofit/>
          </a:bodyPr>
          <a:lstStyle/>
          <a:p>
            <a:pPr marL="12700">
              <a:lnSpc>
                <a:spcPts val="1340"/>
              </a:lnSpc>
            </a:pPr>
            <a:r>
              <a:rPr sz="1200" b="1" i="1" dirty="0">
                <a:solidFill>
                  <a:srgbClr val="404040"/>
                </a:solidFill>
                <a:latin typeface="Rockwell"/>
                <a:cs typeface="Rockwell"/>
              </a:rPr>
              <a:t>3</a:t>
            </a:r>
            <a:endParaRPr sz="1200">
              <a:latin typeface="Rockwell"/>
              <a:cs typeface="Rockwell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176" y="2392551"/>
            <a:ext cx="1148192" cy="8050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>
            <a:extLst>
              <a:ext uri="{FF2B5EF4-FFF2-40B4-BE49-F238E27FC236}">
                <a16:creationId xmlns:a16="http://schemas.microsoft.com/office/drawing/2014/main" id="{8D75759A-9383-46A6-88D8-FC5B62F55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8179"/>
            <a:ext cx="9144000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611BEC-63E4-43CB-B6B2-CF03B46E7DAA}"/>
              </a:ext>
            </a:extLst>
          </p:cNvPr>
          <p:cNvSpPr/>
          <p:nvPr/>
        </p:nvSpPr>
        <p:spPr>
          <a:xfrm>
            <a:off x="7953376" y="3786188"/>
            <a:ext cx="1357313" cy="571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3394E6-1315-4924-A0F7-CF6A8592AEB8}"/>
              </a:ext>
            </a:extLst>
          </p:cNvPr>
          <p:cNvCxnSpPr/>
          <p:nvPr/>
        </p:nvCxnSpPr>
        <p:spPr>
          <a:xfrm rot="10800000" flipV="1">
            <a:off x="3452814" y="4071939"/>
            <a:ext cx="4429125" cy="1428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6" name="TextBox 1">
            <a:extLst>
              <a:ext uri="{FF2B5EF4-FFF2-40B4-BE49-F238E27FC236}">
                <a16:creationId xmlns:a16="http://schemas.microsoft.com/office/drawing/2014/main" id="{9B38FF95-3693-4F95-AA06-A0F4E5E40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081" y="240290"/>
            <a:ext cx="8215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d-ID" altLang="en-US" sz="1800" b="1" dirty="0">
                <a:latin typeface="Calibri" panose="020F0502020204030204" pitchFamily="34" charset="0"/>
              </a:rPr>
              <a:t>Laju sedimentasi di negara-negara tropis basah seperti Indonesia lebih tinggi dibandingkan negara-negara dengan curah hujan rendah (Morgan,  2005)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FD27A0-6260-4756-8B43-5DD498664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97" y="5802054"/>
            <a:ext cx="105255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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90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○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D89A4"/>
              </a:buClr>
              <a:buSzPct val="9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ClrTx/>
              <a:buSzTx/>
            </a:pPr>
            <a:r>
              <a:rPr lang="id-ID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Kerugian yang ditimbulkan oleh erosi  di P. Jawa sebesar US$ 400 juta/th </a:t>
            </a:r>
          </a:p>
          <a:p>
            <a:pPr marL="285750" indent="-285750">
              <a:spcBef>
                <a:spcPct val="0"/>
              </a:spcBef>
              <a:buClrTx/>
              <a:buSzTx/>
            </a:pPr>
            <a:r>
              <a:rPr lang="id-ID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Indeks ketersediaan air  Jawa dan Bali, dimana 60% penduduk   Indonesia bermukim sebesar 1.750 m</a:t>
            </a:r>
            <a:r>
              <a:rPr lang="id-ID" alt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d-ID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/kapita/th, termasuk kategori kritis menurut klasifikasi </a:t>
            </a:r>
            <a:r>
              <a:rPr lang="id-ID" alt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World Water Resources Institut</a:t>
            </a:r>
            <a:r>
              <a:rPr lang="id-ID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(Weert, 1994)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C:\SCANDATA\PHOTO\pht3c.jpg">
            <a:extLst>
              <a:ext uri="{FF2B5EF4-FFF2-40B4-BE49-F238E27FC236}">
                <a16:creationId xmlns:a16="http://schemas.microsoft.com/office/drawing/2014/main" id="{34F344E2-E798-4BB7-B2E5-52FEFF28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17" y="213386"/>
            <a:ext cx="5198358" cy="325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:\SCANDATA\PHOTO\pht3d.jpg">
            <a:extLst>
              <a:ext uri="{FF2B5EF4-FFF2-40B4-BE49-F238E27FC236}">
                <a16:creationId xmlns:a16="http://schemas.microsoft.com/office/drawing/2014/main" id="{AC653CAB-E104-4173-B9FE-4E2EF6AA1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951" y="57267"/>
            <a:ext cx="5331649" cy="341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27" descr="C:\TEMP\citra.jpg">
            <a:extLst>
              <a:ext uri="{FF2B5EF4-FFF2-40B4-BE49-F238E27FC236}">
                <a16:creationId xmlns:a16="http://schemas.microsoft.com/office/drawing/2014/main" id="{E8088D07-B1FF-4CE6-87E3-3C1F0145B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28046"/>
            <a:ext cx="4714359" cy="32403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9C41D5E-18EF-4351-A2EE-9CC911AB7BE0}"/>
              </a:ext>
            </a:extLst>
          </p:cNvPr>
          <p:cNvSpPr/>
          <p:nvPr/>
        </p:nvSpPr>
        <p:spPr>
          <a:xfrm>
            <a:off x="7464153" y="4876800"/>
            <a:ext cx="689247" cy="3048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84115E-033A-4A0B-BAF2-B3201E5086D9}"/>
              </a:ext>
            </a:extLst>
          </p:cNvPr>
          <p:cNvSpPr/>
          <p:nvPr/>
        </p:nvSpPr>
        <p:spPr>
          <a:xfrm>
            <a:off x="218895" y="5969736"/>
            <a:ext cx="57238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Broadway" panose="04040905080B02020502" pitchFamily="82" charset="0"/>
                <a:ea typeface="Times New Roman" panose="02020603050405020304" pitchFamily="18" charset="0"/>
                <a:cs typeface="Calibri" panose="020F0502020204030204" pitchFamily="34" charset="0"/>
              </a:rPr>
              <a:t>LAHAN KRITIS MENYEBABKAN KEMISKINAN </a:t>
            </a:r>
            <a:endParaRPr lang="en-ID" sz="2400" dirty="0">
              <a:latin typeface="Broadway" panose="04040905080B02020502" pitchFamily="82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75726-3B0F-4311-961B-37586158F8EE}"/>
              </a:ext>
            </a:extLst>
          </p:cNvPr>
          <p:cNvSpPr txBox="1"/>
          <p:nvPr/>
        </p:nvSpPr>
        <p:spPr>
          <a:xfrm>
            <a:off x="6780175" y="6099530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</a:rPr>
              <a:t>Laut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i="1" dirty="0" err="1">
                <a:solidFill>
                  <a:schemeClr val="bg1"/>
                </a:solidFill>
              </a:rPr>
              <a:t>Jawa</a:t>
            </a:r>
            <a:endParaRPr lang="en-ID" sz="1200" i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501CF3-A063-4954-9C4F-608D382926B5}"/>
              </a:ext>
            </a:extLst>
          </p:cNvPr>
          <p:cNvCxnSpPr>
            <a:cxnSpLocks/>
          </p:cNvCxnSpPr>
          <p:nvPr/>
        </p:nvCxnSpPr>
        <p:spPr>
          <a:xfrm flipH="1" flipV="1">
            <a:off x="7464155" y="2792100"/>
            <a:ext cx="384445" cy="2008500"/>
          </a:xfrm>
          <a:prstGeom prst="straightConnector1">
            <a:avLst/>
          </a:prstGeom>
          <a:ln w="5715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34A8CED-8463-4C2B-96C8-38B67C84216E}"/>
              </a:ext>
            </a:extLst>
          </p:cNvPr>
          <p:cNvSpPr txBox="1"/>
          <p:nvPr/>
        </p:nvSpPr>
        <p:spPr>
          <a:xfrm>
            <a:off x="7464153" y="290101"/>
            <a:ext cx="2784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Hulu DAS </a:t>
            </a:r>
            <a:r>
              <a:rPr lang="en-US" b="1" dirty="0" err="1">
                <a:solidFill>
                  <a:srgbClr val="FFFF00"/>
                </a:solidFill>
              </a:rPr>
              <a:t>Sapi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err="1">
                <a:solidFill>
                  <a:srgbClr val="FFFF00"/>
                </a:solidFill>
              </a:rPr>
              <a:t>Banjarnegara</a:t>
            </a:r>
            <a:r>
              <a:rPr lang="en-US" b="1" dirty="0">
                <a:solidFill>
                  <a:srgbClr val="FFFF00"/>
                </a:solidFill>
              </a:rPr>
              <a:t>, </a:t>
            </a:r>
            <a:r>
              <a:rPr lang="en-US" b="1" dirty="0" err="1">
                <a:solidFill>
                  <a:srgbClr val="FFFF00"/>
                </a:solidFill>
              </a:rPr>
              <a:t>Jawa</a:t>
            </a:r>
            <a:r>
              <a:rPr lang="en-US" b="1" dirty="0">
                <a:solidFill>
                  <a:srgbClr val="FFFF00"/>
                </a:solidFill>
              </a:rPr>
              <a:t> Tengah</a:t>
            </a:r>
            <a:endParaRPr lang="en-ID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A group of people standing in front of a house&#10;&#10;Description automatically generated">
            <a:extLst>
              <a:ext uri="{FF2B5EF4-FFF2-40B4-BE49-F238E27FC236}">
                <a16:creationId xmlns:a16="http://schemas.microsoft.com/office/drawing/2014/main" id="{2B3D57C0-AB8F-4813-A1FA-153E8E9E4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1" y="4046991"/>
            <a:ext cx="2828925" cy="1619250"/>
          </a:xfrm>
          <a:prstGeom prst="rect">
            <a:avLst/>
          </a:prstGeom>
        </p:spPr>
      </p:pic>
      <p:pic>
        <p:nvPicPr>
          <p:cNvPr id="11" name="Picture 10" descr="A person standing in front of a house&#10;&#10;Description automatically generated">
            <a:extLst>
              <a:ext uri="{FF2B5EF4-FFF2-40B4-BE49-F238E27FC236}">
                <a16:creationId xmlns:a16="http://schemas.microsoft.com/office/drawing/2014/main" id="{A0AFEEF8-C499-48AE-A44B-C7E73ECC0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83" y="392316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9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 txBox="1"/>
          <p:nvPr/>
        </p:nvSpPr>
        <p:spPr>
          <a:xfrm>
            <a:off x="9491472" y="6281928"/>
            <a:ext cx="1808987" cy="192024"/>
          </a:xfrm>
          <a:prstGeom prst="rect">
            <a:avLst/>
          </a:prstGeom>
        </p:spPr>
        <p:txBody>
          <a:bodyPr wrap="square" lIns="0" tIns="1905" rIns="0" bIns="0" rtlCol="0">
            <a:noAutofit/>
          </a:bodyPr>
          <a:lstStyle/>
          <a:p>
            <a:pPr marL="39877">
              <a:lnSpc>
                <a:spcPct val="97859"/>
              </a:lnSpc>
            </a:pPr>
            <a:r>
              <a:rPr sz="1200" spc="-10" dirty="0">
                <a:solidFill>
                  <a:srgbClr val="375C1E"/>
                </a:solidFill>
                <a:latin typeface="Rockwell"/>
                <a:cs typeface="Rockwell"/>
              </a:rPr>
              <a:t>Your Logo or Name Here</a:t>
            </a:r>
            <a:endParaRPr sz="1200">
              <a:latin typeface="Rockwell"/>
              <a:cs typeface="Rockwel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68786" y="6027648"/>
            <a:ext cx="687070" cy="687082"/>
          </a:xfrm>
          <a:custGeom>
            <a:avLst/>
            <a:gdLst/>
            <a:ahLst/>
            <a:cxnLst/>
            <a:rect l="l" t="t" r="r" b="b"/>
            <a:pathLst>
              <a:path w="687070" h="687082">
                <a:moveTo>
                  <a:pt x="587248" y="101396"/>
                </a:moveTo>
                <a:lnTo>
                  <a:pt x="687070" y="344639"/>
                </a:lnTo>
                <a:lnTo>
                  <a:pt x="585724" y="587248"/>
                </a:lnTo>
                <a:lnTo>
                  <a:pt x="342519" y="687082"/>
                </a:lnTo>
                <a:lnTo>
                  <a:pt x="99822" y="585685"/>
                </a:lnTo>
                <a:lnTo>
                  <a:pt x="0" y="342442"/>
                </a:lnTo>
                <a:lnTo>
                  <a:pt x="101473" y="99834"/>
                </a:lnTo>
                <a:lnTo>
                  <a:pt x="344678" y="0"/>
                </a:lnTo>
                <a:lnTo>
                  <a:pt x="587248" y="101396"/>
                </a:lnTo>
                <a:close/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33632" y="6185916"/>
            <a:ext cx="73151" cy="73152"/>
          </a:xfrm>
          <a:custGeom>
            <a:avLst/>
            <a:gdLst/>
            <a:ahLst/>
            <a:cxnLst/>
            <a:rect l="l" t="t" r="r" b="b"/>
            <a:pathLst>
              <a:path w="73151" h="73151">
                <a:moveTo>
                  <a:pt x="0" y="36576"/>
                </a:moveTo>
                <a:lnTo>
                  <a:pt x="3180" y="51516"/>
                </a:lnTo>
                <a:lnTo>
                  <a:pt x="11073" y="62794"/>
                </a:lnTo>
                <a:lnTo>
                  <a:pt x="22577" y="70377"/>
                </a:lnTo>
                <a:lnTo>
                  <a:pt x="36575" y="73152"/>
                </a:lnTo>
                <a:lnTo>
                  <a:pt x="37657" y="73136"/>
                </a:lnTo>
                <a:lnTo>
                  <a:pt x="51511" y="69973"/>
                </a:lnTo>
                <a:lnTo>
                  <a:pt x="62789" y="62083"/>
                </a:lnTo>
                <a:lnTo>
                  <a:pt x="70375" y="50579"/>
                </a:lnTo>
                <a:lnTo>
                  <a:pt x="73151" y="36576"/>
                </a:lnTo>
                <a:lnTo>
                  <a:pt x="73136" y="35494"/>
                </a:lnTo>
                <a:lnTo>
                  <a:pt x="69971" y="21635"/>
                </a:lnTo>
                <a:lnTo>
                  <a:pt x="62078" y="10357"/>
                </a:lnTo>
                <a:lnTo>
                  <a:pt x="50574" y="2774"/>
                </a:lnTo>
                <a:lnTo>
                  <a:pt x="36575" y="0"/>
                </a:lnTo>
                <a:lnTo>
                  <a:pt x="35494" y="15"/>
                </a:lnTo>
                <a:lnTo>
                  <a:pt x="21640" y="3178"/>
                </a:lnTo>
                <a:lnTo>
                  <a:pt x="10362" y="11068"/>
                </a:lnTo>
                <a:lnTo>
                  <a:pt x="2776" y="22572"/>
                </a:lnTo>
                <a:lnTo>
                  <a:pt x="0" y="36576"/>
                </a:lnTo>
                <a:close/>
              </a:path>
            </a:pathLst>
          </a:custGeom>
          <a:solidFill>
            <a:srgbClr val="C2D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891772" y="6560820"/>
            <a:ext cx="100583" cy="100583"/>
          </a:xfrm>
          <a:custGeom>
            <a:avLst/>
            <a:gdLst/>
            <a:ahLst/>
            <a:cxnLst/>
            <a:rect l="l" t="t" r="r" b="b"/>
            <a:pathLst>
              <a:path w="100583" h="100583">
                <a:moveTo>
                  <a:pt x="0" y="50291"/>
                </a:moveTo>
                <a:lnTo>
                  <a:pt x="753" y="59020"/>
                </a:lnTo>
                <a:lnTo>
                  <a:pt x="5106" y="72411"/>
                </a:lnTo>
                <a:lnTo>
                  <a:pt x="12822" y="83852"/>
                </a:lnTo>
                <a:lnTo>
                  <a:pt x="23315" y="92754"/>
                </a:lnTo>
                <a:lnTo>
                  <a:pt x="36000" y="98528"/>
                </a:lnTo>
                <a:lnTo>
                  <a:pt x="50292" y="100583"/>
                </a:lnTo>
                <a:lnTo>
                  <a:pt x="59030" y="99829"/>
                </a:lnTo>
                <a:lnTo>
                  <a:pt x="72428" y="95470"/>
                </a:lnTo>
                <a:lnTo>
                  <a:pt x="83867" y="87748"/>
                </a:lnTo>
                <a:lnTo>
                  <a:pt x="92764" y="77251"/>
                </a:lnTo>
                <a:lnTo>
                  <a:pt x="98531" y="64569"/>
                </a:lnTo>
                <a:lnTo>
                  <a:pt x="100583" y="50291"/>
                </a:lnTo>
                <a:lnTo>
                  <a:pt x="99830" y="41563"/>
                </a:lnTo>
                <a:lnTo>
                  <a:pt x="95477" y="28172"/>
                </a:lnTo>
                <a:lnTo>
                  <a:pt x="87761" y="16731"/>
                </a:lnTo>
                <a:lnTo>
                  <a:pt x="77268" y="7829"/>
                </a:lnTo>
                <a:lnTo>
                  <a:pt x="64583" y="2055"/>
                </a:lnTo>
                <a:lnTo>
                  <a:pt x="50292" y="0"/>
                </a:lnTo>
                <a:lnTo>
                  <a:pt x="41553" y="754"/>
                </a:lnTo>
                <a:lnTo>
                  <a:pt x="28155" y="5113"/>
                </a:lnTo>
                <a:lnTo>
                  <a:pt x="16716" y="12835"/>
                </a:lnTo>
                <a:lnTo>
                  <a:pt x="7819" y="23332"/>
                </a:lnTo>
                <a:lnTo>
                  <a:pt x="2052" y="36014"/>
                </a:lnTo>
                <a:lnTo>
                  <a:pt x="0" y="50291"/>
                </a:lnTo>
                <a:close/>
              </a:path>
            </a:pathLst>
          </a:custGeom>
          <a:solidFill>
            <a:srgbClr val="749A2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43132" y="5990844"/>
            <a:ext cx="260603" cy="259079"/>
          </a:xfrm>
          <a:custGeom>
            <a:avLst/>
            <a:gdLst/>
            <a:ahLst/>
            <a:cxnLst/>
            <a:rect l="l" t="t" r="r" b="b"/>
            <a:pathLst>
              <a:path w="260603" h="259079">
                <a:moveTo>
                  <a:pt x="0" y="129539"/>
                </a:moveTo>
                <a:lnTo>
                  <a:pt x="820" y="114914"/>
                </a:lnTo>
                <a:lnTo>
                  <a:pt x="3224" y="100764"/>
                </a:lnTo>
                <a:lnTo>
                  <a:pt x="7122" y="87179"/>
                </a:lnTo>
                <a:lnTo>
                  <a:pt x="12426" y="74246"/>
                </a:lnTo>
                <a:lnTo>
                  <a:pt x="19047" y="62054"/>
                </a:lnTo>
                <a:lnTo>
                  <a:pt x="26898" y="50690"/>
                </a:lnTo>
                <a:lnTo>
                  <a:pt x="35890" y="40243"/>
                </a:lnTo>
                <a:lnTo>
                  <a:pt x="45935" y="30800"/>
                </a:lnTo>
                <a:lnTo>
                  <a:pt x="56944" y="22451"/>
                </a:lnTo>
                <a:lnTo>
                  <a:pt x="68830" y="15282"/>
                </a:lnTo>
                <a:lnTo>
                  <a:pt x="81503" y="9383"/>
                </a:lnTo>
                <a:lnTo>
                  <a:pt x="94876" y="4840"/>
                </a:lnTo>
                <a:lnTo>
                  <a:pt x="108859" y="1743"/>
                </a:lnTo>
                <a:lnTo>
                  <a:pt x="123366" y="180"/>
                </a:lnTo>
                <a:lnTo>
                  <a:pt x="130301" y="0"/>
                </a:lnTo>
                <a:lnTo>
                  <a:pt x="145022" y="816"/>
                </a:lnTo>
                <a:lnTo>
                  <a:pt x="159261" y="3207"/>
                </a:lnTo>
                <a:lnTo>
                  <a:pt x="172930" y="7085"/>
                </a:lnTo>
                <a:lnTo>
                  <a:pt x="185942" y="12361"/>
                </a:lnTo>
                <a:lnTo>
                  <a:pt x="198206" y="18947"/>
                </a:lnTo>
                <a:lnTo>
                  <a:pt x="209636" y="26756"/>
                </a:lnTo>
                <a:lnTo>
                  <a:pt x="220143" y="35698"/>
                </a:lnTo>
                <a:lnTo>
                  <a:pt x="229638" y="45687"/>
                </a:lnTo>
                <a:lnTo>
                  <a:pt x="238033" y="56633"/>
                </a:lnTo>
                <a:lnTo>
                  <a:pt x="245241" y="68449"/>
                </a:lnTo>
                <a:lnTo>
                  <a:pt x="251172" y="81047"/>
                </a:lnTo>
                <a:lnTo>
                  <a:pt x="255738" y="94338"/>
                </a:lnTo>
                <a:lnTo>
                  <a:pt x="258851" y="108235"/>
                </a:lnTo>
                <a:lnTo>
                  <a:pt x="260422" y="122649"/>
                </a:lnTo>
                <a:lnTo>
                  <a:pt x="260603" y="129539"/>
                </a:lnTo>
                <a:lnTo>
                  <a:pt x="259783" y="144165"/>
                </a:lnTo>
                <a:lnTo>
                  <a:pt x="257379" y="158315"/>
                </a:lnTo>
                <a:lnTo>
                  <a:pt x="253481" y="171900"/>
                </a:lnTo>
                <a:lnTo>
                  <a:pt x="248177" y="184833"/>
                </a:lnTo>
                <a:lnTo>
                  <a:pt x="241556" y="197025"/>
                </a:lnTo>
                <a:lnTo>
                  <a:pt x="233705" y="208389"/>
                </a:lnTo>
                <a:lnTo>
                  <a:pt x="224713" y="218836"/>
                </a:lnTo>
                <a:lnTo>
                  <a:pt x="214668" y="228279"/>
                </a:lnTo>
                <a:lnTo>
                  <a:pt x="203659" y="236628"/>
                </a:lnTo>
                <a:lnTo>
                  <a:pt x="191773" y="243797"/>
                </a:lnTo>
                <a:lnTo>
                  <a:pt x="179100" y="249696"/>
                </a:lnTo>
                <a:lnTo>
                  <a:pt x="165727" y="254239"/>
                </a:lnTo>
                <a:lnTo>
                  <a:pt x="151744" y="257336"/>
                </a:lnTo>
                <a:lnTo>
                  <a:pt x="137237" y="258899"/>
                </a:lnTo>
                <a:lnTo>
                  <a:pt x="130301" y="259079"/>
                </a:lnTo>
                <a:lnTo>
                  <a:pt x="115581" y="258263"/>
                </a:lnTo>
                <a:lnTo>
                  <a:pt x="101342" y="255872"/>
                </a:lnTo>
                <a:lnTo>
                  <a:pt x="87673" y="251994"/>
                </a:lnTo>
                <a:lnTo>
                  <a:pt x="74661" y="246718"/>
                </a:lnTo>
                <a:lnTo>
                  <a:pt x="62397" y="240132"/>
                </a:lnTo>
                <a:lnTo>
                  <a:pt x="50967" y="232323"/>
                </a:lnTo>
                <a:lnTo>
                  <a:pt x="40460" y="223381"/>
                </a:lnTo>
                <a:lnTo>
                  <a:pt x="30965" y="213392"/>
                </a:lnTo>
                <a:lnTo>
                  <a:pt x="22570" y="202446"/>
                </a:lnTo>
                <a:lnTo>
                  <a:pt x="15362" y="190630"/>
                </a:lnTo>
                <a:lnTo>
                  <a:pt x="9431" y="178032"/>
                </a:lnTo>
                <a:lnTo>
                  <a:pt x="4865" y="164741"/>
                </a:lnTo>
                <a:lnTo>
                  <a:pt x="1752" y="150844"/>
                </a:lnTo>
                <a:lnTo>
                  <a:pt x="181" y="136430"/>
                </a:lnTo>
                <a:lnTo>
                  <a:pt x="0" y="129539"/>
                </a:lnTo>
                <a:close/>
              </a:path>
            </a:pathLst>
          </a:custGeom>
          <a:ln w="3048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6771132"/>
            <a:ext cx="0" cy="86866"/>
          </a:xfrm>
          <a:custGeom>
            <a:avLst/>
            <a:gdLst/>
            <a:ahLst/>
            <a:cxnLst/>
            <a:rect l="l" t="t" r="r" b="b"/>
            <a:pathLst>
              <a:path h="86866">
                <a:moveTo>
                  <a:pt x="0" y="86866"/>
                </a:moveTo>
                <a:lnTo>
                  <a:pt x="0" y="0"/>
                </a:lnTo>
                <a:lnTo>
                  <a:pt x="0" y="8686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0" cy="86868"/>
          </a:xfrm>
          <a:custGeom>
            <a:avLst/>
            <a:gdLst/>
            <a:ahLst/>
            <a:cxnLst/>
            <a:rect l="l" t="t" r="r" b="b"/>
            <a:pathLst>
              <a:path h="86868">
                <a:moveTo>
                  <a:pt x="0" y="86868"/>
                </a:moveTo>
                <a:lnTo>
                  <a:pt x="0" y="0"/>
                </a:lnTo>
                <a:lnTo>
                  <a:pt x="0" y="868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86867" cy="6857997"/>
          </a:xfrm>
          <a:custGeom>
            <a:avLst/>
            <a:gdLst/>
            <a:ahLst/>
            <a:cxnLst/>
            <a:rect l="l" t="t" r="r" b="b"/>
            <a:pathLst>
              <a:path w="86867" h="6857997">
                <a:moveTo>
                  <a:pt x="86867" y="6857997"/>
                </a:moveTo>
                <a:lnTo>
                  <a:pt x="86867" y="0"/>
                </a:lnTo>
                <a:lnTo>
                  <a:pt x="0" y="0"/>
                </a:lnTo>
                <a:lnTo>
                  <a:pt x="0" y="6857997"/>
                </a:lnTo>
                <a:lnTo>
                  <a:pt x="86867" y="685799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105132" y="0"/>
            <a:ext cx="86868" cy="6857996"/>
          </a:xfrm>
          <a:custGeom>
            <a:avLst/>
            <a:gdLst/>
            <a:ahLst/>
            <a:cxnLst/>
            <a:rect l="l" t="t" r="r" b="b"/>
            <a:pathLst>
              <a:path w="86868" h="6857996">
                <a:moveTo>
                  <a:pt x="86868" y="6857996"/>
                </a:moveTo>
                <a:lnTo>
                  <a:pt x="86868" y="0"/>
                </a:lnTo>
                <a:lnTo>
                  <a:pt x="0" y="0"/>
                </a:lnTo>
                <a:lnTo>
                  <a:pt x="0" y="6857996"/>
                </a:lnTo>
                <a:lnTo>
                  <a:pt x="86868" y="685799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6771132"/>
            <a:ext cx="12192000" cy="86866"/>
          </a:xfrm>
          <a:custGeom>
            <a:avLst/>
            <a:gdLst/>
            <a:ahLst/>
            <a:cxnLst/>
            <a:rect l="l" t="t" r="r" b="b"/>
            <a:pathLst>
              <a:path w="12192000" h="86866">
                <a:moveTo>
                  <a:pt x="12192000" y="86866"/>
                </a:moveTo>
                <a:lnTo>
                  <a:pt x="12192000" y="0"/>
                </a:lnTo>
                <a:lnTo>
                  <a:pt x="0" y="0"/>
                </a:lnTo>
                <a:lnTo>
                  <a:pt x="0" y="86866"/>
                </a:lnTo>
                <a:lnTo>
                  <a:pt x="12192000" y="868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0"/>
            <a:ext cx="12192000" cy="86868"/>
          </a:xfrm>
          <a:custGeom>
            <a:avLst/>
            <a:gdLst/>
            <a:ahLst/>
            <a:cxnLst/>
            <a:rect l="l" t="t" r="r" b="b"/>
            <a:pathLst>
              <a:path w="12192000" h="86868">
                <a:moveTo>
                  <a:pt x="0" y="86868"/>
                </a:moveTo>
                <a:lnTo>
                  <a:pt x="12192000" y="86868"/>
                </a:lnTo>
                <a:lnTo>
                  <a:pt x="12192000" y="0"/>
                </a:lnTo>
                <a:lnTo>
                  <a:pt x="0" y="0"/>
                </a:lnTo>
                <a:lnTo>
                  <a:pt x="0" y="86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0"/>
            <a:ext cx="86867" cy="6857997"/>
          </a:xfrm>
          <a:custGeom>
            <a:avLst/>
            <a:gdLst/>
            <a:ahLst/>
            <a:cxnLst/>
            <a:rect l="l" t="t" r="r" b="b"/>
            <a:pathLst>
              <a:path w="86867" h="6857997">
                <a:moveTo>
                  <a:pt x="86867" y="6857997"/>
                </a:moveTo>
                <a:lnTo>
                  <a:pt x="86867" y="0"/>
                </a:lnTo>
                <a:lnTo>
                  <a:pt x="0" y="0"/>
                </a:lnTo>
                <a:lnTo>
                  <a:pt x="0" y="6857997"/>
                </a:lnTo>
                <a:lnTo>
                  <a:pt x="86867" y="68579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105132" y="0"/>
            <a:ext cx="86868" cy="6857996"/>
          </a:xfrm>
          <a:custGeom>
            <a:avLst/>
            <a:gdLst/>
            <a:ahLst/>
            <a:cxnLst/>
            <a:rect l="l" t="t" r="r" b="b"/>
            <a:pathLst>
              <a:path w="86868" h="6857996">
                <a:moveTo>
                  <a:pt x="86868" y="6857996"/>
                </a:moveTo>
                <a:lnTo>
                  <a:pt x="86868" y="0"/>
                </a:lnTo>
                <a:lnTo>
                  <a:pt x="0" y="0"/>
                </a:lnTo>
                <a:lnTo>
                  <a:pt x="0" y="6857996"/>
                </a:lnTo>
                <a:lnTo>
                  <a:pt x="86868" y="6857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6868" y="85342"/>
            <a:ext cx="6009132" cy="6681216"/>
          </a:xfrm>
          <a:custGeom>
            <a:avLst/>
            <a:gdLst/>
            <a:ahLst/>
            <a:cxnLst/>
            <a:rect l="l" t="t" r="r" b="b"/>
            <a:pathLst>
              <a:path w="6009132" h="6681216">
                <a:moveTo>
                  <a:pt x="0" y="6681216"/>
                </a:moveTo>
                <a:lnTo>
                  <a:pt x="6009132" y="6681216"/>
                </a:lnTo>
                <a:lnTo>
                  <a:pt x="6009132" y="0"/>
                </a:lnTo>
                <a:lnTo>
                  <a:pt x="0" y="0"/>
                </a:lnTo>
                <a:lnTo>
                  <a:pt x="0" y="668121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6868" y="85342"/>
            <a:ext cx="6009132" cy="6681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96000" y="86868"/>
            <a:ext cx="6009132" cy="4067555"/>
          </a:xfrm>
          <a:custGeom>
            <a:avLst/>
            <a:gdLst/>
            <a:ahLst/>
            <a:cxnLst/>
            <a:rect l="l" t="t" r="r" b="b"/>
            <a:pathLst>
              <a:path w="6009132" h="4067555">
                <a:moveTo>
                  <a:pt x="0" y="4067555"/>
                </a:moveTo>
                <a:lnTo>
                  <a:pt x="6009132" y="4067555"/>
                </a:lnTo>
                <a:lnTo>
                  <a:pt x="6009132" y="0"/>
                </a:lnTo>
                <a:lnTo>
                  <a:pt x="0" y="0"/>
                </a:lnTo>
                <a:lnTo>
                  <a:pt x="0" y="4067555"/>
                </a:lnTo>
                <a:close/>
              </a:path>
            </a:pathLst>
          </a:custGeom>
          <a:solidFill>
            <a:srgbClr val="000000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96000" y="4152900"/>
            <a:ext cx="6009132" cy="1397508"/>
          </a:xfrm>
          <a:custGeom>
            <a:avLst/>
            <a:gdLst/>
            <a:ahLst/>
            <a:cxnLst/>
            <a:rect l="l" t="t" r="r" b="b"/>
            <a:pathLst>
              <a:path w="6009132" h="1397508">
                <a:moveTo>
                  <a:pt x="0" y="1397508"/>
                </a:moveTo>
                <a:lnTo>
                  <a:pt x="6009132" y="1397508"/>
                </a:lnTo>
                <a:lnTo>
                  <a:pt x="6009132" y="0"/>
                </a:lnTo>
                <a:lnTo>
                  <a:pt x="0" y="0"/>
                </a:lnTo>
                <a:lnTo>
                  <a:pt x="0" y="1397508"/>
                </a:lnTo>
                <a:close/>
              </a:path>
            </a:pathLst>
          </a:custGeom>
          <a:solidFill>
            <a:srgbClr val="F1F1F1">
              <a:alpha val="80000"/>
            </a:srgb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497056" y="6155436"/>
            <a:ext cx="431292" cy="431292"/>
          </a:xfrm>
          <a:custGeom>
            <a:avLst/>
            <a:gdLst/>
            <a:ahLst/>
            <a:cxnLst/>
            <a:rect l="l" t="t" r="r" b="b"/>
            <a:pathLst>
              <a:path w="431292" h="431291">
                <a:moveTo>
                  <a:pt x="0" y="215645"/>
                </a:moveTo>
                <a:lnTo>
                  <a:pt x="714" y="197959"/>
                </a:lnTo>
                <a:lnTo>
                  <a:pt x="2821" y="180666"/>
                </a:lnTo>
                <a:lnTo>
                  <a:pt x="6265" y="163822"/>
                </a:lnTo>
                <a:lnTo>
                  <a:pt x="10991" y="147484"/>
                </a:lnTo>
                <a:lnTo>
                  <a:pt x="16942" y="131705"/>
                </a:lnTo>
                <a:lnTo>
                  <a:pt x="24064" y="116543"/>
                </a:lnTo>
                <a:lnTo>
                  <a:pt x="32302" y="102051"/>
                </a:lnTo>
                <a:lnTo>
                  <a:pt x="41599" y="88287"/>
                </a:lnTo>
                <a:lnTo>
                  <a:pt x="51900" y="75304"/>
                </a:lnTo>
                <a:lnTo>
                  <a:pt x="63150" y="63160"/>
                </a:lnTo>
                <a:lnTo>
                  <a:pt x="75294" y="51908"/>
                </a:lnTo>
                <a:lnTo>
                  <a:pt x="88276" y="41606"/>
                </a:lnTo>
                <a:lnTo>
                  <a:pt x="102040" y="32308"/>
                </a:lnTo>
                <a:lnTo>
                  <a:pt x="116531" y="24069"/>
                </a:lnTo>
                <a:lnTo>
                  <a:pt x="131695" y="16946"/>
                </a:lnTo>
                <a:lnTo>
                  <a:pt x="147474" y="10993"/>
                </a:lnTo>
                <a:lnTo>
                  <a:pt x="163814" y="6267"/>
                </a:lnTo>
                <a:lnTo>
                  <a:pt x="180660" y="2822"/>
                </a:lnTo>
                <a:lnTo>
                  <a:pt x="197955" y="714"/>
                </a:lnTo>
                <a:lnTo>
                  <a:pt x="215646" y="0"/>
                </a:lnTo>
                <a:lnTo>
                  <a:pt x="233336" y="714"/>
                </a:lnTo>
                <a:lnTo>
                  <a:pt x="250631" y="2822"/>
                </a:lnTo>
                <a:lnTo>
                  <a:pt x="267477" y="6267"/>
                </a:lnTo>
                <a:lnTo>
                  <a:pt x="283817" y="10993"/>
                </a:lnTo>
                <a:lnTo>
                  <a:pt x="299596" y="16946"/>
                </a:lnTo>
                <a:lnTo>
                  <a:pt x="314760" y="24069"/>
                </a:lnTo>
                <a:lnTo>
                  <a:pt x="329251" y="32308"/>
                </a:lnTo>
                <a:lnTo>
                  <a:pt x="343015" y="41606"/>
                </a:lnTo>
                <a:lnTo>
                  <a:pt x="355997" y="51908"/>
                </a:lnTo>
                <a:lnTo>
                  <a:pt x="368141" y="63160"/>
                </a:lnTo>
                <a:lnTo>
                  <a:pt x="379391" y="75304"/>
                </a:lnTo>
                <a:lnTo>
                  <a:pt x="389692" y="88287"/>
                </a:lnTo>
                <a:lnTo>
                  <a:pt x="398989" y="102051"/>
                </a:lnTo>
                <a:lnTo>
                  <a:pt x="407227" y="116543"/>
                </a:lnTo>
                <a:lnTo>
                  <a:pt x="414349" y="131705"/>
                </a:lnTo>
                <a:lnTo>
                  <a:pt x="420300" y="147484"/>
                </a:lnTo>
                <a:lnTo>
                  <a:pt x="425026" y="163822"/>
                </a:lnTo>
                <a:lnTo>
                  <a:pt x="428470" y="180666"/>
                </a:lnTo>
                <a:lnTo>
                  <a:pt x="430577" y="197959"/>
                </a:lnTo>
                <a:lnTo>
                  <a:pt x="431292" y="215645"/>
                </a:lnTo>
                <a:lnTo>
                  <a:pt x="430577" y="233332"/>
                </a:lnTo>
                <a:lnTo>
                  <a:pt x="428470" y="250625"/>
                </a:lnTo>
                <a:lnTo>
                  <a:pt x="425026" y="267469"/>
                </a:lnTo>
                <a:lnTo>
                  <a:pt x="420300" y="283807"/>
                </a:lnTo>
                <a:lnTo>
                  <a:pt x="414349" y="299586"/>
                </a:lnTo>
                <a:lnTo>
                  <a:pt x="407227" y="314748"/>
                </a:lnTo>
                <a:lnTo>
                  <a:pt x="398989" y="329240"/>
                </a:lnTo>
                <a:lnTo>
                  <a:pt x="389692" y="343004"/>
                </a:lnTo>
                <a:lnTo>
                  <a:pt x="379391" y="355987"/>
                </a:lnTo>
                <a:lnTo>
                  <a:pt x="368141" y="368131"/>
                </a:lnTo>
                <a:lnTo>
                  <a:pt x="355997" y="379383"/>
                </a:lnTo>
                <a:lnTo>
                  <a:pt x="343015" y="389685"/>
                </a:lnTo>
                <a:lnTo>
                  <a:pt x="329251" y="398983"/>
                </a:lnTo>
                <a:lnTo>
                  <a:pt x="314760" y="407222"/>
                </a:lnTo>
                <a:lnTo>
                  <a:pt x="299596" y="414345"/>
                </a:lnTo>
                <a:lnTo>
                  <a:pt x="283817" y="420298"/>
                </a:lnTo>
                <a:lnTo>
                  <a:pt x="267477" y="425024"/>
                </a:lnTo>
                <a:lnTo>
                  <a:pt x="250631" y="428469"/>
                </a:lnTo>
                <a:lnTo>
                  <a:pt x="233336" y="430577"/>
                </a:lnTo>
                <a:lnTo>
                  <a:pt x="215646" y="431291"/>
                </a:lnTo>
                <a:lnTo>
                  <a:pt x="197955" y="430577"/>
                </a:lnTo>
                <a:lnTo>
                  <a:pt x="180660" y="428469"/>
                </a:lnTo>
                <a:lnTo>
                  <a:pt x="163814" y="425024"/>
                </a:lnTo>
                <a:lnTo>
                  <a:pt x="147474" y="420298"/>
                </a:lnTo>
                <a:lnTo>
                  <a:pt x="131695" y="414345"/>
                </a:lnTo>
                <a:lnTo>
                  <a:pt x="116531" y="407222"/>
                </a:lnTo>
                <a:lnTo>
                  <a:pt x="102040" y="398983"/>
                </a:lnTo>
                <a:lnTo>
                  <a:pt x="88276" y="389685"/>
                </a:lnTo>
                <a:lnTo>
                  <a:pt x="75294" y="379383"/>
                </a:lnTo>
                <a:lnTo>
                  <a:pt x="63150" y="368131"/>
                </a:lnTo>
                <a:lnTo>
                  <a:pt x="51900" y="355987"/>
                </a:lnTo>
                <a:lnTo>
                  <a:pt x="41599" y="343004"/>
                </a:lnTo>
                <a:lnTo>
                  <a:pt x="32302" y="329240"/>
                </a:lnTo>
                <a:lnTo>
                  <a:pt x="24064" y="314748"/>
                </a:lnTo>
                <a:lnTo>
                  <a:pt x="16942" y="299586"/>
                </a:lnTo>
                <a:lnTo>
                  <a:pt x="10991" y="283807"/>
                </a:lnTo>
                <a:lnTo>
                  <a:pt x="6265" y="267469"/>
                </a:lnTo>
                <a:lnTo>
                  <a:pt x="2821" y="250625"/>
                </a:lnTo>
                <a:lnTo>
                  <a:pt x="714" y="233332"/>
                </a:lnTo>
                <a:lnTo>
                  <a:pt x="0" y="215645"/>
                </a:lnTo>
                <a:close/>
              </a:path>
            </a:pathLst>
          </a:custGeom>
          <a:ln w="3048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33130" y="730250"/>
            <a:ext cx="2252345" cy="1363852"/>
          </a:xfrm>
          <a:custGeom>
            <a:avLst/>
            <a:gdLst/>
            <a:ahLst/>
            <a:cxnLst/>
            <a:rect l="l" t="t" r="r" b="b"/>
            <a:pathLst>
              <a:path w="2252345" h="1363852">
                <a:moveTo>
                  <a:pt x="0" y="0"/>
                </a:moveTo>
                <a:lnTo>
                  <a:pt x="2252345" y="234823"/>
                </a:lnTo>
                <a:lnTo>
                  <a:pt x="1012825" y="1363852"/>
                </a:lnTo>
                <a:lnTo>
                  <a:pt x="370713" y="112839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80830" y="2135124"/>
            <a:ext cx="203962" cy="294386"/>
          </a:xfrm>
          <a:custGeom>
            <a:avLst/>
            <a:gdLst/>
            <a:ahLst/>
            <a:cxnLst/>
            <a:rect l="l" t="t" r="r" b="b"/>
            <a:pathLst>
              <a:path w="203962" h="294386">
                <a:moveTo>
                  <a:pt x="24511" y="0"/>
                </a:moveTo>
                <a:lnTo>
                  <a:pt x="203962" y="217677"/>
                </a:lnTo>
                <a:lnTo>
                  <a:pt x="0" y="294386"/>
                </a:lnTo>
                <a:lnTo>
                  <a:pt x="24511" y="0"/>
                </a:lnTo>
                <a:close/>
              </a:path>
            </a:pathLst>
          </a:custGeom>
          <a:ln w="1270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55938" y="1978533"/>
            <a:ext cx="691260" cy="388112"/>
          </a:xfrm>
          <a:custGeom>
            <a:avLst/>
            <a:gdLst/>
            <a:ahLst/>
            <a:cxnLst/>
            <a:rect l="l" t="t" r="r" b="b"/>
            <a:pathLst>
              <a:path w="691260" h="388112">
                <a:moveTo>
                  <a:pt x="0" y="0"/>
                </a:moveTo>
                <a:lnTo>
                  <a:pt x="691260" y="209676"/>
                </a:lnTo>
                <a:lnTo>
                  <a:pt x="440943" y="388112"/>
                </a:lnTo>
                <a:lnTo>
                  <a:pt x="132587" y="22974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84439" y="271906"/>
            <a:ext cx="1798065" cy="503174"/>
          </a:xfrm>
          <a:custGeom>
            <a:avLst/>
            <a:gdLst/>
            <a:ahLst/>
            <a:cxnLst/>
            <a:rect l="l" t="t" r="r" b="b"/>
            <a:pathLst>
              <a:path w="1798065" h="503174">
                <a:moveTo>
                  <a:pt x="0" y="0"/>
                </a:moveTo>
                <a:lnTo>
                  <a:pt x="1798065" y="410337"/>
                </a:lnTo>
                <a:lnTo>
                  <a:pt x="1717420" y="503174"/>
                </a:lnTo>
                <a:lnTo>
                  <a:pt x="96519" y="275336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858119" y="1415034"/>
            <a:ext cx="425957" cy="92201"/>
          </a:xfrm>
          <a:custGeom>
            <a:avLst/>
            <a:gdLst/>
            <a:ahLst/>
            <a:cxnLst/>
            <a:rect l="l" t="t" r="r" b="b"/>
            <a:pathLst>
              <a:path w="425957" h="92201">
                <a:moveTo>
                  <a:pt x="425957" y="85978"/>
                </a:moveTo>
                <a:lnTo>
                  <a:pt x="0" y="92201"/>
                </a:lnTo>
                <a:lnTo>
                  <a:pt x="384175" y="0"/>
                </a:lnTo>
                <a:lnTo>
                  <a:pt x="425957" y="85978"/>
                </a:lnTo>
                <a:close/>
              </a:path>
            </a:pathLst>
          </a:custGeom>
          <a:ln w="12699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485120" y="1055370"/>
            <a:ext cx="560958" cy="476503"/>
          </a:xfrm>
          <a:custGeom>
            <a:avLst/>
            <a:gdLst/>
            <a:ahLst/>
            <a:cxnLst/>
            <a:rect l="l" t="t" r="r" b="b"/>
            <a:pathLst>
              <a:path w="560958" h="476503">
                <a:moveTo>
                  <a:pt x="560958" y="381634"/>
                </a:moveTo>
                <a:lnTo>
                  <a:pt x="176656" y="473837"/>
                </a:lnTo>
                <a:lnTo>
                  <a:pt x="0" y="476503"/>
                </a:lnTo>
                <a:lnTo>
                  <a:pt x="375665" y="0"/>
                </a:lnTo>
                <a:lnTo>
                  <a:pt x="560958" y="381634"/>
                </a:lnTo>
                <a:close/>
              </a:path>
            </a:pathLst>
          </a:custGeom>
          <a:ln w="12700">
            <a:solidFill>
              <a:srgbClr val="BEBEB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91472" y="6281928"/>
            <a:ext cx="1808987" cy="192024"/>
          </a:xfrm>
          <a:custGeom>
            <a:avLst/>
            <a:gdLst/>
            <a:ahLst/>
            <a:cxnLst/>
            <a:rect l="l" t="t" r="r" b="b"/>
            <a:pathLst>
              <a:path w="1808987" h="192024">
                <a:moveTo>
                  <a:pt x="0" y="192024"/>
                </a:moveTo>
                <a:lnTo>
                  <a:pt x="1808987" y="192024"/>
                </a:lnTo>
                <a:lnTo>
                  <a:pt x="1808987" y="0"/>
                </a:lnTo>
                <a:lnTo>
                  <a:pt x="0" y="0"/>
                </a:lnTo>
                <a:lnTo>
                  <a:pt x="0" y="192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59870" y="6293397"/>
            <a:ext cx="130859" cy="177800"/>
          </a:xfrm>
          <a:prstGeom prst="rect">
            <a:avLst/>
          </a:prstGeom>
        </p:spPr>
        <p:txBody>
          <a:bodyPr wrap="square" lIns="0" tIns="8509" rIns="0" bIns="0" rtlCol="0">
            <a:noAutofit/>
          </a:bodyPr>
          <a:lstStyle/>
          <a:p>
            <a:pPr marL="12700">
              <a:lnSpc>
                <a:spcPts val="1340"/>
              </a:lnSpc>
            </a:pPr>
            <a:r>
              <a:rPr sz="1200" b="1" i="1" dirty="0">
                <a:latin typeface="Rockwell"/>
                <a:cs typeface="Rockwell"/>
              </a:rPr>
              <a:t>4</a:t>
            </a:r>
            <a:endParaRPr sz="1200" dirty="0">
              <a:latin typeface="Rockwell"/>
              <a:cs typeface="Rockwel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96000" y="86868"/>
            <a:ext cx="6009132" cy="40667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1965325">
              <a:lnSpc>
                <a:spcPct val="97859"/>
              </a:lnSpc>
              <a:spcBef>
                <a:spcPts val="20412"/>
              </a:spcBef>
            </a:pPr>
            <a:r>
              <a:rPr sz="4200" spc="-150" dirty="0">
                <a:solidFill>
                  <a:srgbClr val="FFFFFF"/>
                </a:solidFill>
                <a:latin typeface="Rockwell"/>
                <a:cs typeface="Rockwell"/>
              </a:rPr>
              <a:t>RENCANA AKSI</a:t>
            </a:r>
            <a:endParaRPr sz="4200" dirty="0">
              <a:latin typeface="Rockwell"/>
              <a:cs typeface="Rockwel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096000" y="4152900"/>
            <a:ext cx="6009132" cy="1396746"/>
          </a:xfrm>
          <a:prstGeom prst="rect">
            <a:avLst/>
          </a:prstGeom>
        </p:spPr>
        <p:txBody>
          <a:bodyPr wrap="square" lIns="0" tIns="6857" rIns="0" bIns="0" rtlCol="0" anchor="ctr">
            <a:noAutofit/>
          </a:bodyPr>
          <a:lstStyle/>
          <a:p>
            <a:pPr algn="ctr">
              <a:lnSpc>
                <a:spcPts val="1000"/>
              </a:lnSpc>
            </a:pPr>
            <a:endParaRPr sz="2800" b="1" dirty="0">
              <a:latin typeface="Arial Narrow" panose="020B0606020202030204" pitchFamily="34" charset="0"/>
            </a:endParaRPr>
          </a:p>
          <a:p>
            <a:pPr marL="610489" marR="336744" indent="891539" algn="ctr">
              <a:lnSpc>
                <a:spcPts val="4540"/>
              </a:lnSpc>
            </a:pPr>
            <a:r>
              <a:rPr sz="2800" b="1" spc="-1" dirty="0">
                <a:latin typeface="Arial Narrow" panose="020B0606020202030204" pitchFamily="34" charset="0"/>
                <a:cs typeface="Rockwell"/>
              </a:rPr>
              <a:t>RHL DALAM MITIGASI BENCANA HIDROMETEOROLOGI</a:t>
            </a:r>
            <a:endParaRPr sz="2800" b="1" dirty="0">
              <a:latin typeface="Arial Narrow" panose="020B0606020202030204" pitchFamily="34" charset="0"/>
              <a:cs typeface="Rockwel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object 104"/>
          <p:cNvSpPr txBox="1"/>
          <p:nvPr/>
        </p:nvSpPr>
        <p:spPr>
          <a:xfrm>
            <a:off x="9491472" y="6281928"/>
            <a:ext cx="1808987" cy="192024"/>
          </a:xfrm>
          <a:prstGeom prst="rect">
            <a:avLst/>
          </a:prstGeom>
        </p:spPr>
        <p:txBody>
          <a:bodyPr wrap="square" lIns="0" tIns="1905" rIns="0" bIns="0" rtlCol="0">
            <a:noAutofit/>
          </a:bodyPr>
          <a:lstStyle/>
          <a:p>
            <a:pPr marL="39877">
              <a:lnSpc>
                <a:spcPct val="97859"/>
              </a:lnSpc>
            </a:pPr>
            <a:r>
              <a:rPr sz="1200" spc="-10" dirty="0">
                <a:solidFill>
                  <a:srgbClr val="375C1E"/>
                </a:solidFill>
                <a:latin typeface="Rockwell"/>
                <a:cs typeface="Rockwell"/>
              </a:rPr>
              <a:t>Your Logo or Name Here</a:t>
            </a:r>
            <a:endParaRPr sz="1200">
              <a:latin typeface="Rockwell"/>
              <a:cs typeface="Rockwel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1368786" y="6027648"/>
            <a:ext cx="687070" cy="687082"/>
          </a:xfrm>
          <a:custGeom>
            <a:avLst/>
            <a:gdLst/>
            <a:ahLst/>
            <a:cxnLst/>
            <a:rect l="l" t="t" r="r" b="b"/>
            <a:pathLst>
              <a:path w="687070" h="687082">
                <a:moveTo>
                  <a:pt x="587248" y="101396"/>
                </a:moveTo>
                <a:lnTo>
                  <a:pt x="687070" y="344639"/>
                </a:lnTo>
                <a:lnTo>
                  <a:pt x="585724" y="587248"/>
                </a:lnTo>
                <a:lnTo>
                  <a:pt x="342519" y="687082"/>
                </a:lnTo>
                <a:lnTo>
                  <a:pt x="99822" y="585685"/>
                </a:lnTo>
                <a:lnTo>
                  <a:pt x="0" y="342442"/>
                </a:lnTo>
                <a:lnTo>
                  <a:pt x="101473" y="99834"/>
                </a:lnTo>
                <a:lnTo>
                  <a:pt x="344678" y="0"/>
                </a:lnTo>
                <a:lnTo>
                  <a:pt x="587248" y="101396"/>
                </a:lnTo>
                <a:close/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533632" y="6185916"/>
            <a:ext cx="73151" cy="73152"/>
          </a:xfrm>
          <a:custGeom>
            <a:avLst/>
            <a:gdLst/>
            <a:ahLst/>
            <a:cxnLst/>
            <a:rect l="l" t="t" r="r" b="b"/>
            <a:pathLst>
              <a:path w="73151" h="73151">
                <a:moveTo>
                  <a:pt x="0" y="36576"/>
                </a:moveTo>
                <a:lnTo>
                  <a:pt x="3180" y="51516"/>
                </a:lnTo>
                <a:lnTo>
                  <a:pt x="11073" y="62794"/>
                </a:lnTo>
                <a:lnTo>
                  <a:pt x="22577" y="70377"/>
                </a:lnTo>
                <a:lnTo>
                  <a:pt x="36575" y="73152"/>
                </a:lnTo>
                <a:lnTo>
                  <a:pt x="37657" y="73136"/>
                </a:lnTo>
                <a:lnTo>
                  <a:pt x="51511" y="69973"/>
                </a:lnTo>
                <a:lnTo>
                  <a:pt x="62789" y="62083"/>
                </a:lnTo>
                <a:lnTo>
                  <a:pt x="70375" y="50579"/>
                </a:lnTo>
                <a:lnTo>
                  <a:pt x="73151" y="36576"/>
                </a:lnTo>
                <a:lnTo>
                  <a:pt x="73136" y="35494"/>
                </a:lnTo>
                <a:lnTo>
                  <a:pt x="69971" y="21635"/>
                </a:lnTo>
                <a:lnTo>
                  <a:pt x="62078" y="10357"/>
                </a:lnTo>
                <a:lnTo>
                  <a:pt x="50574" y="2774"/>
                </a:lnTo>
                <a:lnTo>
                  <a:pt x="36575" y="0"/>
                </a:lnTo>
                <a:lnTo>
                  <a:pt x="35494" y="15"/>
                </a:lnTo>
                <a:lnTo>
                  <a:pt x="21640" y="3178"/>
                </a:lnTo>
                <a:lnTo>
                  <a:pt x="10362" y="11068"/>
                </a:lnTo>
                <a:lnTo>
                  <a:pt x="2776" y="22572"/>
                </a:lnTo>
                <a:lnTo>
                  <a:pt x="0" y="36576"/>
                </a:lnTo>
                <a:close/>
              </a:path>
            </a:pathLst>
          </a:custGeom>
          <a:solidFill>
            <a:srgbClr val="C2D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891772" y="6560820"/>
            <a:ext cx="100583" cy="100583"/>
          </a:xfrm>
          <a:custGeom>
            <a:avLst/>
            <a:gdLst/>
            <a:ahLst/>
            <a:cxnLst/>
            <a:rect l="l" t="t" r="r" b="b"/>
            <a:pathLst>
              <a:path w="100583" h="100583">
                <a:moveTo>
                  <a:pt x="0" y="50291"/>
                </a:moveTo>
                <a:lnTo>
                  <a:pt x="753" y="59020"/>
                </a:lnTo>
                <a:lnTo>
                  <a:pt x="5106" y="72411"/>
                </a:lnTo>
                <a:lnTo>
                  <a:pt x="12822" y="83852"/>
                </a:lnTo>
                <a:lnTo>
                  <a:pt x="23315" y="92754"/>
                </a:lnTo>
                <a:lnTo>
                  <a:pt x="36000" y="98528"/>
                </a:lnTo>
                <a:lnTo>
                  <a:pt x="50292" y="100583"/>
                </a:lnTo>
                <a:lnTo>
                  <a:pt x="59030" y="99829"/>
                </a:lnTo>
                <a:lnTo>
                  <a:pt x="72428" y="95470"/>
                </a:lnTo>
                <a:lnTo>
                  <a:pt x="83867" y="87748"/>
                </a:lnTo>
                <a:lnTo>
                  <a:pt x="92764" y="77251"/>
                </a:lnTo>
                <a:lnTo>
                  <a:pt x="98531" y="64569"/>
                </a:lnTo>
                <a:lnTo>
                  <a:pt x="100583" y="50291"/>
                </a:lnTo>
                <a:lnTo>
                  <a:pt x="99830" y="41563"/>
                </a:lnTo>
                <a:lnTo>
                  <a:pt x="95477" y="28172"/>
                </a:lnTo>
                <a:lnTo>
                  <a:pt x="87761" y="16731"/>
                </a:lnTo>
                <a:lnTo>
                  <a:pt x="77268" y="7829"/>
                </a:lnTo>
                <a:lnTo>
                  <a:pt x="64583" y="2055"/>
                </a:lnTo>
                <a:lnTo>
                  <a:pt x="50292" y="0"/>
                </a:lnTo>
                <a:lnTo>
                  <a:pt x="41553" y="754"/>
                </a:lnTo>
                <a:lnTo>
                  <a:pt x="28155" y="5113"/>
                </a:lnTo>
                <a:lnTo>
                  <a:pt x="16716" y="12835"/>
                </a:lnTo>
                <a:lnTo>
                  <a:pt x="7819" y="23332"/>
                </a:lnTo>
                <a:lnTo>
                  <a:pt x="2052" y="36014"/>
                </a:lnTo>
                <a:lnTo>
                  <a:pt x="0" y="50291"/>
                </a:lnTo>
                <a:close/>
              </a:path>
            </a:pathLst>
          </a:custGeom>
          <a:solidFill>
            <a:srgbClr val="749A2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343132" y="5990844"/>
            <a:ext cx="260603" cy="259079"/>
          </a:xfrm>
          <a:custGeom>
            <a:avLst/>
            <a:gdLst/>
            <a:ahLst/>
            <a:cxnLst/>
            <a:rect l="l" t="t" r="r" b="b"/>
            <a:pathLst>
              <a:path w="260603" h="259079">
                <a:moveTo>
                  <a:pt x="0" y="129539"/>
                </a:moveTo>
                <a:lnTo>
                  <a:pt x="820" y="114914"/>
                </a:lnTo>
                <a:lnTo>
                  <a:pt x="3224" y="100764"/>
                </a:lnTo>
                <a:lnTo>
                  <a:pt x="7122" y="87179"/>
                </a:lnTo>
                <a:lnTo>
                  <a:pt x="12426" y="74246"/>
                </a:lnTo>
                <a:lnTo>
                  <a:pt x="19047" y="62054"/>
                </a:lnTo>
                <a:lnTo>
                  <a:pt x="26898" y="50690"/>
                </a:lnTo>
                <a:lnTo>
                  <a:pt x="35890" y="40243"/>
                </a:lnTo>
                <a:lnTo>
                  <a:pt x="45935" y="30800"/>
                </a:lnTo>
                <a:lnTo>
                  <a:pt x="56944" y="22451"/>
                </a:lnTo>
                <a:lnTo>
                  <a:pt x="68830" y="15282"/>
                </a:lnTo>
                <a:lnTo>
                  <a:pt x="81503" y="9383"/>
                </a:lnTo>
                <a:lnTo>
                  <a:pt x="94876" y="4840"/>
                </a:lnTo>
                <a:lnTo>
                  <a:pt x="108859" y="1743"/>
                </a:lnTo>
                <a:lnTo>
                  <a:pt x="123366" y="180"/>
                </a:lnTo>
                <a:lnTo>
                  <a:pt x="130301" y="0"/>
                </a:lnTo>
                <a:lnTo>
                  <a:pt x="145022" y="816"/>
                </a:lnTo>
                <a:lnTo>
                  <a:pt x="159261" y="3207"/>
                </a:lnTo>
                <a:lnTo>
                  <a:pt x="172930" y="7085"/>
                </a:lnTo>
                <a:lnTo>
                  <a:pt x="185942" y="12361"/>
                </a:lnTo>
                <a:lnTo>
                  <a:pt x="198206" y="18947"/>
                </a:lnTo>
                <a:lnTo>
                  <a:pt x="209636" y="26756"/>
                </a:lnTo>
                <a:lnTo>
                  <a:pt x="220143" y="35698"/>
                </a:lnTo>
                <a:lnTo>
                  <a:pt x="229638" y="45687"/>
                </a:lnTo>
                <a:lnTo>
                  <a:pt x="238033" y="56633"/>
                </a:lnTo>
                <a:lnTo>
                  <a:pt x="245241" y="68449"/>
                </a:lnTo>
                <a:lnTo>
                  <a:pt x="251172" y="81047"/>
                </a:lnTo>
                <a:lnTo>
                  <a:pt x="255738" y="94338"/>
                </a:lnTo>
                <a:lnTo>
                  <a:pt x="258851" y="108235"/>
                </a:lnTo>
                <a:lnTo>
                  <a:pt x="260422" y="122649"/>
                </a:lnTo>
                <a:lnTo>
                  <a:pt x="260603" y="129539"/>
                </a:lnTo>
                <a:lnTo>
                  <a:pt x="259783" y="144165"/>
                </a:lnTo>
                <a:lnTo>
                  <a:pt x="257379" y="158315"/>
                </a:lnTo>
                <a:lnTo>
                  <a:pt x="253481" y="171900"/>
                </a:lnTo>
                <a:lnTo>
                  <a:pt x="248177" y="184833"/>
                </a:lnTo>
                <a:lnTo>
                  <a:pt x="241556" y="197025"/>
                </a:lnTo>
                <a:lnTo>
                  <a:pt x="233705" y="208389"/>
                </a:lnTo>
                <a:lnTo>
                  <a:pt x="224713" y="218836"/>
                </a:lnTo>
                <a:lnTo>
                  <a:pt x="214668" y="228279"/>
                </a:lnTo>
                <a:lnTo>
                  <a:pt x="203659" y="236628"/>
                </a:lnTo>
                <a:lnTo>
                  <a:pt x="191773" y="243797"/>
                </a:lnTo>
                <a:lnTo>
                  <a:pt x="179100" y="249696"/>
                </a:lnTo>
                <a:lnTo>
                  <a:pt x="165727" y="254239"/>
                </a:lnTo>
                <a:lnTo>
                  <a:pt x="151744" y="257336"/>
                </a:lnTo>
                <a:lnTo>
                  <a:pt x="137237" y="258899"/>
                </a:lnTo>
                <a:lnTo>
                  <a:pt x="130301" y="259079"/>
                </a:lnTo>
                <a:lnTo>
                  <a:pt x="115581" y="258263"/>
                </a:lnTo>
                <a:lnTo>
                  <a:pt x="101342" y="255872"/>
                </a:lnTo>
                <a:lnTo>
                  <a:pt x="87673" y="251994"/>
                </a:lnTo>
                <a:lnTo>
                  <a:pt x="74661" y="246718"/>
                </a:lnTo>
                <a:lnTo>
                  <a:pt x="62397" y="240132"/>
                </a:lnTo>
                <a:lnTo>
                  <a:pt x="50967" y="232323"/>
                </a:lnTo>
                <a:lnTo>
                  <a:pt x="40460" y="223381"/>
                </a:lnTo>
                <a:lnTo>
                  <a:pt x="30965" y="213392"/>
                </a:lnTo>
                <a:lnTo>
                  <a:pt x="22570" y="202446"/>
                </a:lnTo>
                <a:lnTo>
                  <a:pt x="15362" y="190630"/>
                </a:lnTo>
                <a:lnTo>
                  <a:pt x="9431" y="178032"/>
                </a:lnTo>
                <a:lnTo>
                  <a:pt x="4865" y="164741"/>
                </a:lnTo>
                <a:lnTo>
                  <a:pt x="1752" y="150844"/>
                </a:lnTo>
                <a:lnTo>
                  <a:pt x="181" y="136430"/>
                </a:lnTo>
                <a:lnTo>
                  <a:pt x="0" y="129539"/>
                </a:lnTo>
                <a:close/>
              </a:path>
            </a:pathLst>
          </a:custGeom>
          <a:ln w="3048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6771132"/>
            <a:ext cx="12192000" cy="86866"/>
          </a:xfrm>
          <a:custGeom>
            <a:avLst/>
            <a:gdLst/>
            <a:ahLst/>
            <a:cxnLst/>
            <a:rect l="l" t="t" r="r" b="b"/>
            <a:pathLst>
              <a:path w="12192000" h="86866">
                <a:moveTo>
                  <a:pt x="12192000" y="86866"/>
                </a:moveTo>
                <a:lnTo>
                  <a:pt x="12192000" y="0"/>
                </a:lnTo>
                <a:lnTo>
                  <a:pt x="0" y="0"/>
                </a:lnTo>
                <a:lnTo>
                  <a:pt x="0" y="86866"/>
                </a:lnTo>
                <a:lnTo>
                  <a:pt x="12192000" y="8686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0" y="0"/>
            <a:ext cx="12192000" cy="86868"/>
          </a:xfrm>
          <a:custGeom>
            <a:avLst/>
            <a:gdLst/>
            <a:ahLst/>
            <a:cxnLst/>
            <a:rect l="l" t="t" r="r" b="b"/>
            <a:pathLst>
              <a:path w="12192000" h="86868">
                <a:moveTo>
                  <a:pt x="0" y="86868"/>
                </a:moveTo>
                <a:lnTo>
                  <a:pt x="12192000" y="86868"/>
                </a:lnTo>
                <a:lnTo>
                  <a:pt x="12192000" y="0"/>
                </a:lnTo>
                <a:lnTo>
                  <a:pt x="0" y="0"/>
                </a:lnTo>
                <a:lnTo>
                  <a:pt x="0" y="868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0" y="0"/>
            <a:ext cx="86867" cy="6857997"/>
          </a:xfrm>
          <a:custGeom>
            <a:avLst/>
            <a:gdLst/>
            <a:ahLst/>
            <a:cxnLst/>
            <a:rect l="l" t="t" r="r" b="b"/>
            <a:pathLst>
              <a:path w="86867" h="6857997">
                <a:moveTo>
                  <a:pt x="86867" y="6857997"/>
                </a:moveTo>
                <a:lnTo>
                  <a:pt x="86867" y="0"/>
                </a:lnTo>
                <a:lnTo>
                  <a:pt x="0" y="0"/>
                </a:lnTo>
                <a:lnTo>
                  <a:pt x="0" y="6857997"/>
                </a:lnTo>
                <a:lnTo>
                  <a:pt x="86867" y="685799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105132" y="0"/>
            <a:ext cx="86868" cy="6857996"/>
          </a:xfrm>
          <a:custGeom>
            <a:avLst/>
            <a:gdLst/>
            <a:ahLst/>
            <a:cxnLst/>
            <a:rect l="l" t="t" r="r" b="b"/>
            <a:pathLst>
              <a:path w="86868" h="6857996">
                <a:moveTo>
                  <a:pt x="86868" y="6857996"/>
                </a:moveTo>
                <a:lnTo>
                  <a:pt x="86868" y="0"/>
                </a:lnTo>
                <a:lnTo>
                  <a:pt x="0" y="0"/>
                </a:lnTo>
                <a:lnTo>
                  <a:pt x="0" y="6857996"/>
                </a:lnTo>
                <a:lnTo>
                  <a:pt x="86868" y="685799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491472" y="6281928"/>
            <a:ext cx="1808987" cy="192024"/>
          </a:xfrm>
          <a:custGeom>
            <a:avLst/>
            <a:gdLst/>
            <a:ahLst/>
            <a:cxnLst/>
            <a:rect l="l" t="t" r="r" b="b"/>
            <a:pathLst>
              <a:path w="1808987" h="192024">
                <a:moveTo>
                  <a:pt x="0" y="192024"/>
                </a:moveTo>
                <a:lnTo>
                  <a:pt x="1808987" y="192024"/>
                </a:lnTo>
                <a:lnTo>
                  <a:pt x="1808987" y="0"/>
                </a:lnTo>
                <a:lnTo>
                  <a:pt x="0" y="0"/>
                </a:lnTo>
                <a:lnTo>
                  <a:pt x="0" y="192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647688" y="5052060"/>
            <a:ext cx="4896611" cy="1278635"/>
          </a:xfrm>
          <a:custGeom>
            <a:avLst/>
            <a:gdLst/>
            <a:ahLst/>
            <a:cxnLst/>
            <a:rect l="l" t="t" r="r" b="b"/>
            <a:pathLst>
              <a:path w="4896611" h="1278636">
                <a:moveTo>
                  <a:pt x="0" y="213105"/>
                </a:moveTo>
                <a:lnTo>
                  <a:pt x="0" y="1065530"/>
                </a:lnTo>
                <a:lnTo>
                  <a:pt x="706" y="1083007"/>
                </a:lnTo>
                <a:lnTo>
                  <a:pt x="10861" y="1132886"/>
                </a:lnTo>
                <a:lnTo>
                  <a:pt x="31920" y="1177783"/>
                </a:lnTo>
                <a:lnTo>
                  <a:pt x="62404" y="1216217"/>
                </a:lnTo>
                <a:lnTo>
                  <a:pt x="100835" y="1246706"/>
                </a:lnTo>
                <a:lnTo>
                  <a:pt x="145735" y="1267771"/>
                </a:lnTo>
                <a:lnTo>
                  <a:pt x="195623" y="1277929"/>
                </a:lnTo>
                <a:lnTo>
                  <a:pt x="213105" y="1278635"/>
                </a:lnTo>
                <a:lnTo>
                  <a:pt x="4683506" y="1278635"/>
                </a:lnTo>
                <a:lnTo>
                  <a:pt x="4734728" y="1272442"/>
                </a:lnTo>
                <a:lnTo>
                  <a:pt x="4781455" y="1254848"/>
                </a:lnTo>
                <a:lnTo>
                  <a:pt x="4822206" y="1227336"/>
                </a:lnTo>
                <a:lnTo>
                  <a:pt x="4855504" y="1191385"/>
                </a:lnTo>
                <a:lnTo>
                  <a:pt x="4879869" y="1148478"/>
                </a:lnTo>
                <a:lnTo>
                  <a:pt x="4893823" y="1100095"/>
                </a:lnTo>
                <a:lnTo>
                  <a:pt x="4896611" y="1065530"/>
                </a:lnTo>
                <a:lnTo>
                  <a:pt x="4896611" y="213105"/>
                </a:lnTo>
                <a:lnTo>
                  <a:pt x="4890420" y="161883"/>
                </a:lnTo>
                <a:lnTo>
                  <a:pt x="4872831" y="115156"/>
                </a:lnTo>
                <a:lnTo>
                  <a:pt x="4845324" y="74405"/>
                </a:lnTo>
                <a:lnTo>
                  <a:pt x="4809378" y="41107"/>
                </a:lnTo>
                <a:lnTo>
                  <a:pt x="4766470" y="16742"/>
                </a:lnTo>
                <a:lnTo>
                  <a:pt x="4718081" y="2788"/>
                </a:lnTo>
                <a:lnTo>
                  <a:pt x="4683506" y="0"/>
                </a:lnTo>
                <a:lnTo>
                  <a:pt x="213105" y="0"/>
                </a:lnTo>
                <a:lnTo>
                  <a:pt x="161883" y="6191"/>
                </a:lnTo>
                <a:lnTo>
                  <a:pt x="115156" y="23780"/>
                </a:lnTo>
                <a:lnTo>
                  <a:pt x="74405" y="51287"/>
                </a:lnTo>
                <a:lnTo>
                  <a:pt x="41107" y="87233"/>
                </a:lnTo>
                <a:lnTo>
                  <a:pt x="16742" y="130141"/>
                </a:lnTo>
                <a:lnTo>
                  <a:pt x="2788" y="178530"/>
                </a:lnTo>
                <a:lnTo>
                  <a:pt x="0" y="213105"/>
                </a:lnTo>
                <a:close/>
              </a:path>
            </a:pathLst>
          </a:custGeom>
          <a:solidFill>
            <a:srgbClr val="C1E7B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647688" y="3983736"/>
            <a:ext cx="4896611" cy="792480"/>
          </a:xfrm>
          <a:custGeom>
            <a:avLst/>
            <a:gdLst/>
            <a:ahLst/>
            <a:cxnLst/>
            <a:rect l="l" t="t" r="r" b="b"/>
            <a:pathLst>
              <a:path w="4896611" h="792480">
                <a:moveTo>
                  <a:pt x="0" y="132080"/>
                </a:moveTo>
                <a:lnTo>
                  <a:pt x="0" y="660400"/>
                </a:lnTo>
                <a:lnTo>
                  <a:pt x="406" y="670824"/>
                </a:lnTo>
                <a:lnTo>
                  <a:pt x="10555" y="712188"/>
                </a:lnTo>
                <a:lnTo>
                  <a:pt x="32616" y="747268"/>
                </a:lnTo>
                <a:lnTo>
                  <a:pt x="64275" y="773747"/>
                </a:lnTo>
                <a:lnTo>
                  <a:pt x="103216" y="789311"/>
                </a:lnTo>
                <a:lnTo>
                  <a:pt x="132079" y="792480"/>
                </a:lnTo>
                <a:lnTo>
                  <a:pt x="4764532" y="792480"/>
                </a:lnTo>
                <a:lnTo>
                  <a:pt x="4803116" y="786745"/>
                </a:lnTo>
                <a:lnTo>
                  <a:pt x="4840548" y="768397"/>
                </a:lnTo>
                <a:lnTo>
                  <a:pt x="4870151" y="739680"/>
                </a:lnTo>
                <a:lnTo>
                  <a:pt x="4889611" y="702909"/>
                </a:lnTo>
                <a:lnTo>
                  <a:pt x="4896611" y="660400"/>
                </a:lnTo>
                <a:lnTo>
                  <a:pt x="4896611" y="132080"/>
                </a:lnTo>
                <a:lnTo>
                  <a:pt x="4890877" y="93495"/>
                </a:lnTo>
                <a:lnTo>
                  <a:pt x="4872529" y="56063"/>
                </a:lnTo>
                <a:lnTo>
                  <a:pt x="4843812" y="26460"/>
                </a:lnTo>
                <a:lnTo>
                  <a:pt x="4807041" y="7000"/>
                </a:lnTo>
                <a:lnTo>
                  <a:pt x="4764532" y="0"/>
                </a:lnTo>
                <a:lnTo>
                  <a:pt x="132079" y="0"/>
                </a:lnTo>
                <a:lnTo>
                  <a:pt x="93495" y="5734"/>
                </a:lnTo>
                <a:lnTo>
                  <a:pt x="56063" y="24082"/>
                </a:lnTo>
                <a:lnTo>
                  <a:pt x="26460" y="52799"/>
                </a:lnTo>
                <a:lnTo>
                  <a:pt x="7000" y="89570"/>
                </a:lnTo>
                <a:lnTo>
                  <a:pt x="0" y="132080"/>
                </a:lnTo>
                <a:close/>
              </a:path>
            </a:pathLst>
          </a:custGeom>
          <a:solidFill>
            <a:srgbClr val="FCD7B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647688" y="2764536"/>
            <a:ext cx="4896611" cy="970788"/>
          </a:xfrm>
          <a:custGeom>
            <a:avLst/>
            <a:gdLst/>
            <a:ahLst/>
            <a:cxnLst/>
            <a:rect l="l" t="t" r="r" b="b"/>
            <a:pathLst>
              <a:path w="4896611" h="970788">
                <a:moveTo>
                  <a:pt x="0" y="161798"/>
                </a:moveTo>
                <a:lnTo>
                  <a:pt x="0" y="809244"/>
                </a:lnTo>
                <a:lnTo>
                  <a:pt x="5829" y="852214"/>
                </a:lnTo>
                <a:lnTo>
                  <a:pt x="22159" y="890810"/>
                </a:lnTo>
                <a:lnTo>
                  <a:pt x="47454" y="923500"/>
                </a:lnTo>
                <a:lnTo>
                  <a:pt x="80181" y="948748"/>
                </a:lnTo>
                <a:lnTo>
                  <a:pt x="118807" y="965022"/>
                </a:lnTo>
                <a:lnTo>
                  <a:pt x="161797" y="970788"/>
                </a:lnTo>
                <a:lnTo>
                  <a:pt x="4735068" y="970787"/>
                </a:lnTo>
                <a:lnTo>
                  <a:pt x="4778038" y="964958"/>
                </a:lnTo>
                <a:lnTo>
                  <a:pt x="4816634" y="948628"/>
                </a:lnTo>
                <a:lnTo>
                  <a:pt x="4849324" y="923333"/>
                </a:lnTo>
                <a:lnTo>
                  <a:pt x="4874572" y="890606"/>
                </a:lnTo>
                <a:lnTo>
                  <a:pt x="4890846" y="851980"/>
                </a:lnTo>
                <a:lnTo>
                  <a:pt x="4896611" y="808989"/>
                </a:lnTo>
                <a:lnTo>
                  <a:pt x="4896611" y="161543"/>
                </a:lnTo>
                <a:lnTo>
                  <a:pt x="4890782" y="118573"/>
                </a:lnTo>
                <a:lnTo>
                  <a:pt x="4874452" y="79977"/>
                </a:lnTo>
                <a:lnTo>
                  <a:pt x="4849157" y="47287"/>
                </a:lnTo>
                <a:lnTo>
                  <a:pt x="4816430" y="22039"/>
                </a:lnTo>
                <a:lnTo>
                  <a:pt x="4777804" y="5765"/>
                </a:lnTo>
                <a:lnTo>
                  <a:pt x="4734813" y="0"/>
                </a:lnTo>
                <a:lnTo>
                  <a:pt x="161543" y="0"/>
                </a:lnTo>
                <a:lnTo>
                  <a:pt x="118573" y="5829"/>
                </a:lnTo>
                <a:lnTo>
                  <a:pt x="79977" y="22159"/>
                </a:lnTo>
                <a:lnTo>
                  <a:pt x="47287" y="47454"/>
                </a:lnTo>
                <a:lnTo>
                  <a:pt x="22039" y="80181"/>
                </a:lnTo>
                <a:lnTo>
                  <a:pt x="5765" y="118807"/>
                </a:lnTo>
                <a:lnTo>
                  <a:pt x="0" y="161798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3820" y="4841748"/>
            <a:ext cx="6012180" cy="864107"/>
          </a:xfrm>
          <a:custGeom>
            <a:avLst/>
            <a:gdLst/>
            <a:ahLst/>
            <a:cxnLst/>
            <a:rect l="l" t="t" r="r" b="b"/>
            <a:pathLst>
              <a:path w="6012180" h="864107">
                <a:moveTo>
                  <a:pt x="0" y="864107"/>
                </a:moveTo>
                <a:lnTo>
                  <a:pt x="6012180" y="864107"/>
                </a:lnTo>
                <a:lnTo>
                  <a:pt x="6012180" y="0"/>
                </a:lnTo>
                <a:lnTo>
                  <a:pt x="0" y="0"/>
                </a:lnTo>
                <a:lnTo>
                  <a:pt x="0" y="8641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3820" y="5705856"/>
            <a:ext cx="6012180" cy="1066800"/>
          </a:xfrm>
          <a:custGeom>
            <a:avLst/>
            <a:gdLst/>
            <a:ahLst/>
            <a:cxnLst/>
            <a:rect l="l" t="t" r="r" b="b"/>
            <a:pathLst>
              <a:path w="6012180" h="1066800">
                <a:moveTo>
                  <a:pt x="0" y="1066800"/>
                </a:moveTo>
                <a:lnTo>
                  <a:pt x="6012180" y="1066800"/>
                </a:lnTo>
                <a:lnTo>
                  <a:pt x="601218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927717" y="1159890"/>
            <a:ext cx="458597" cy="313436"/>
          </a:xfrm>
          <a:custGeom>
            <a:avLst/>
            <a:gdLst/>
            <a:ahLst/>
            <a:cxnLst/>
            <a:rect l="l" t="t" r="r" b="b"/>
            <a:pathLst>
              <a:path w="458597" h="313436">
                <a:moveTo>
                  <a:pt x="378332" y="313436"/>
                </a:moveTo>
                <a:lnTo>
                  <a:pt x="0" y="176403"/>
                </a:lnTo>
                <a:lnTo>
                  <a:pt x="458597" y="0"/>
                </a:lnTo>
                <a:lnTo>
                  <a:pt x="378332" y="313436"/>
                </a:lnTo>
                <a:close/>
              </a:path>
            </a:pathLst>
          </a:custGeom>
          <a:ln w="127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415016" y="1509649"/>
            <a:ext cx="332866" cy="184023"/>
          </a:xfrm>
          <a:custGeom>
            <a:avLst/>
            <a:gdLst/>
            <a:ahLst/>
            <a:cxnLst/>
            <a:rect l="l" t="t" r="r" b="b"/>
            <a:pathLst>
              <a:path w="332866" h="184023">
                <a:moveTo>
                  <a:pt x="332866" y="0"/>
                </a:moveTo>
                <a:lnTo>
                  <a:pt x="213486" y="184023"/>
                </a:lnTo>
                <a:lnTo>
                  <a:pt x="0" y="14097"/>
                </a:lnTo>
                <a:lnTo>
                  <a:pt x="332866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454767" y="1237488"/>
            <a:ext cx="245999" cy="168148"/>
          </a:xfrm>
          <a:custGeom>
            <a:avLst/>
            <a:gdLst/>
            <a:ahLst/>
            <a:cxnLst/>
            <a:rect l="l" t="t" r="r" b="b"/>
            <a:pathLst>
              <a:path w="245999" h="168148">
                <a:moveTo>
                  <a:pt x="245999" y="0"/>
                </a:moveTo>
                <a:lnTo>
                  <a:pt x="202946" y="168148"/>
                </a:lnTo>
                <a:lnTo>
                  <a:pt x="0" y="94614"/>
                </a:lnTo>
                <a:lnTo>
                  <a:pt x="245999" y="0"/>
                </a:lnTo>
                <a:close/>
              </a:path>
            </a:pathLst>
          </a:custGeom>
          <a:ln w="127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807192" y="1411351"/>
            <a:ext cx="223138" cy="137668"/>
          </a:xfrm>
          <a:custGeom>
            <a:avLst/>
            <a:gdLst/>
            <a:ahLst/>
            <a:cxnLst/>
            <a:rect l="l" t="t" r="r" b="b"/>
            <a:pathLst>
              <a:path w="223138" h="137668">
                <a:moveTo>
                  <a:pt x="223138" y="0"/>
                </a:moveTo>
                <a:lnTo>
                  <a:pt x="163194" y="137668"/>
                </a:lnTo>
                <a:lnTo>
                  <a:pt x="0" y="46862"/>
                </a:lnTo>
                <a:lnTo>
                  <a:pt x="223138" y="0"/>
                </a:lnTo>
                <a:close/>
              </a:path>
            </a:pathLst>
          </a:custGeom>
          <a:ln w="127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901172" y="979297"/>
            <a:ext cx="186435" cy="151891"/>
          </a:xfrm>
          <a:custGeom>
            <a:avLst/>
            <a:gdLst/>
            <a:ahLst/>
            <a:cxnLst/>
            <a:rect l="l" t="t" r="r" b="b"/>
            <a:pathLst>
              <a:path w="186435" h="151891">
                <a:moveTo>
                  <a:pt x="181228" y="0"/>
                </a:moveTo>
                <a:lnTo>
                  <a:pt x="186435" y="150113"/>
                </a:lnTo>
                <a:lnTo>
                  <a:pt x="54991" y="151891"/>
                </a:lnTo>
                <a:lnTo>
                  <a:pt x="0" y="138683"/>
                </a:lnTo>
                <a:lnTo>
                  <a:pt x="181228" y="0"/>
                </a:lnTo>
                <a:close/>
              </a:path>
            </a:pathLst>
          </a:custGeom>
          <a:ln w="127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301095" y="1664208"/>
            <a:ext cx="170179" cy="98551"/>
          </a:xfrm>
          <a:custGeom>
            <a:avLst/>
            <a:gdLst/>
            <a:ahLst/>
            <a:cxnLst/>
            <a:rect l="l" t="t" r="r" b="b"/>
            <a:pathLst>
              <a:path w="170179" h="98551">
                <a:moveTo>
                  <a:pt x="170179" y="11811"/>
                </a:moveTo>
                <a:lnTo>
                  <a:pt x="98805" y="98551"/>
                </a:lnTo>
                <a:lnTo>
                  <a:pt x="24256" y="34543"/>
                </a:lnTo>
                <a:lnTo>
                  <a:pt x="0" y="0"/>
                </a:lnTo>
                <a:lnTo>
                  <a:pt x="170179" y="1181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>
            <a:solidFill>
              <a:srgbClr val="297C5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522075" y="833754"/>
            <a:ext cx="182245" cy="183261"/>
          </a:xfrm>
          <a:custGeom>
            <a:avLst/>
            <a:gdLst/>
            <a:ahLst/>
            <a:cxnLst/>
            <a:rect l="l" t="t" r="r" b="b"/>
            <a:pathLst>
              <a:path w="182245" h="183261">
                <a:moveTo>
                  <a:pt x="135763" y="0"/>
                </a:moveTo>
                <a:lnTo>
                  <a:pt x="182245" y="142748"/>
                </a:lnTo>
                <a:lnTo>
                  <a:pt x="56515" y="180848"/>
                </a:lnTo>
                <a:lnTo>
                  <a:pt x="0" y="183261"/>
                </a:lnTo>
                <a:lnTo>
                  <a:pt x="135763" y="0"/>
                </a:lnTo>
                <a:close/>
              </a:path>
            </a:pathLst>
          </a:custGeom>
          <a:ln w="12699">
            <a:solidFill>
              <a:srgbClr val="297C5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192002" y="1268095"/>
            <a:ext cx="226187" cy="132587"/>
          </a:xfrm>
          <a:custGeom>
            <a:avLst/>
            <a:gdLst/>
            <a:ahLst/>
            <a:cxnLst/>
            <a:rect l="l" t="t" r="r" b="b"/>
            <a:pathLst>
              <a:path w="226187" h="132587">
                <a:moveTo>
                  <a:pt x="226187" y="0"/>
                </a:moveTo>
                <a:lnTo>
                  <a:pt x="155575" y="132587"/>
                </a:lnTo>
                <a:lnTo>
                  <a:pt x="0" y="29209"/>
                </a:lnTo>
                <a:lnTo>
                  <a:pt x="226187" y="0"/>
                </a:lnTo>
                <a:close/>
              </a:path>
            </a:pathLst>
          </a:custGeom>
          <a:ln w="12700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411458" y="1455927"/>
            <a:ext cx="224155" cy="136525"/>
          </a:xfrm>
          <a:custGeom>
            <a:avLst/>
            <a:gdLst/>
            <a:ahLst/>
            <a:cxnLst/>
            <a:rect l="l" t="t" r="r" b="b"/>
            <a:pathLst>
              <a:path w="224155" h="136525">
                <a:moveTo>
                  <a:pt x="224155" y="0"/>
                </a:moveTo>
                <a:lnTo>
                  <a:pt x="161417" y="136525"/>
                </a:lnTo>
                <a:lnTo>
                  <a:pt x="43180" y="78994"/>
                </a:lnTo>
                <a:lnTo>
                  <a:pt x="0" y="42418"/>
                </a:lnTo>
                <a:lnTo>
                  <a:pt x="224155" y="0"/>
                </a:lnTo>
                <a:close/>
              </a:path>
            </a:pathLst>
          </a:custGeom>
          <a:ln w="12700">
            <a:solidFill>
              <a:srgbClr val="297C5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892411" y="1487424"/>
            <a:ext cx="557530" cy="638937"/>
          </a:xfrm>
          <a:custGeom>
            <a:avLst/>
            <a:gdLst/>
            <a:ahLst/>
            <a:cxnLst/>
            <a:rect l="l" t="t" r="r" b="b"/>
            <a:pathLst>
              <a:path w="557530" h="638937">
                <a:moveTo>
                  <a:pt x="557530" y="258572"/>
                </a:moveTo>
                <a:lnTo>
                  <a:pt x="306578" y="638937"/>
                </a:lnTo>
                <a:lnTo>
                  <a:pt x="0" y="0"/>
                </a:lnTo>
                <a:lnTo>
                  <a:pt x="557530" y="25857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639044" y="1815084"/>
            <a:ext cx="316991" cy="233171"/>
          </a:xfrm>
          <a:custGeom>
            <a:avLst/>
            <a:gdLst/>
            <a:ahLst/>
            <a:cxnLst/>
            <a:rect l="l" t="t" r="r" b="b"/>
            <a:pathLst>
              <a:path w="316991" h="233171">
                <a:moveTo>
                  <a:pt x="316991" y="102488"/>
                </a:moveTo>
                <a:lnTo>
                  <a:pt x="140970" y="233171"/>
                </a:lnTo>
                <a:lnTo>
                  <a:pt x="0" y="0"/>
                </a:lnTo>
                <a:lnTo>
                  <a:pt x="316991" y="102488"/>
                </a:lnTo>
                <a:close/>
              </a:path>
            </a:pathLst>
          </a:custGeom>
          <a:ln w="12192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268202" y="2118360"/>
            <a:ext cx="170179" cy="98551"/>
          </a:xfrm>
          <a:custGeom>
            <a:avLst/>
            <a:gdLst/>
            <a:ahLst/>
            <a:cxnLst/>
            <a:rect l="l" t="t" r="r" b="b"/>
            <a:pathLst>
              <a:path w="170179" h="98551">
                <a:moveTo>
                  <a:pt x="170179" y="11811"/>
                </a:moveTo>
                <a:lnTo>
                  <a:pt x="98932" y="98551"/>
                </a:lnTo>
                <a:lnTo>
                  <a:pt x="24256" y="34543"/>
                </a:lnTo>
                <a:lnTo>
                  <a:pt x="0" y="0"/>
                </a:lnTo>
                <a:lnTo>
                  <a:pt x="170179" y="11811"/>
                </a:lnTo>
                <a:close/>
              </a:path>
            </a:pathLst>
          </a:custGeom>
          <a:ln w="12700">
            <a:solidFill>
              <a:srgbClr val="297C5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106914" y="2180209"/>
            <a:ext cx="265049" cy="267080"/>
          </a:xfrm>
          <a:custGeom>
            <a:avLst/>
            <a:gdLst/>
            <a:ahLst/>
            <a:cxnLst/>
            <a:rect l="l" t="t" r="r" b="b"/>
            <a:pathLst>
              <a:path w="265049" h="267080">
                <a:moveTo>
                  <a:pt x="265049" y="201802"/>
                </a:moveTo>
                <a:lnTo>
                  <a:pt x="55625" y="267080"/>
                </a:lnTo>
                <a:lnTo>
                  <a:pt x="0" y="0"/>
                </a:lnTo>
                <a:lnTo>
                  <a:pt x="265049" y="201802"/>
                </a:lnTo>
                <a:close/>
              </a:path>
            </a:pathLst>
          </a:custGeom>
          <a:ln w="12699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369802" y="2610358"/>
            <a:ext cx="145669" cy="133095"/>
          </a:xfrm>
          <a:custGeom>
            <a:avLst/>
            <a:gdLst/>
            <a:ahLst/>
            <a:cxnLst/>
            <a:rect l="l" t="t" r="r" b="b"/>
            <a:pathLst>
              <a:path w="145669" h="133095">
                <a:moveTo>
                  <a:pt x="145669" y="88645"/>
                </a:moveTo>
                <a:lnTo>
                  <a:pt x="42545" y="133095"/>
                </a:lnTo>
                <a:lnTo>
                  <a:pt x="5588" y="41909"/>
                </a:lnTo>
                <a:lnTo>
                  <a:pt x="0" y="0"/>
                </a:lnTo>
                <a:lnTo>
                  <a:pt x="145669" y="8864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699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497056" y="6155436"/>
            <a:ext cx="431292" cy="431292"/>
          </a:xfrm>
          <a:custGeom>
            <a:avLst/>
            <a:gdLst/>
            <a:ahLst/>
            <a:cxnLst/>
            <a:rect l="l" t="t" r="r" b="b"/>
            <a:pathLst>
              <a:path w="431292" h="431291">
                <a:moveTo>
                  <a:pt x="0" y="215645"/>
                </a:moveTo>
                <a:lnTo>
                  <a:pt x="714" y="197959"/>
                </a:lnTo>
                <a:lnTo>
                  <a:pt x="2821" y="180666"/>
                </a:lnTo>
                <a:lnTo>
                  <a:pt x="6265" y="163822"/>
                </a:lnTo>
                <a:lnTo>
                  <a:pt x="10991" y="147484"/>
                </a:lnTo>
                <a:lnTo>
                  <a:pt x="16942" y="131705"/>
                </a:lnTo>
                <a:lnTo>
                  <a:pt x="24064" y="116543"/>
                </a:lnTo>
                <a:lnTo>
                  <a:pt x="32302" y="102051"/>
                </a:lnTo>
                <a:lnTo>
                  <a:pt x="41599" y="88287"/>
                </a:lnTo>
                <a:lnTo>
                  <a:pt x="51900" y="75304"/>
                </a:lnTo>
                <a:lnTo>
                  <a:pt x="63150" y="63160"/>
                </a:lnTo>
                <a:lnTo>
                  <a:pt x="75294" y="51908"/>
                </a:lnTo>
                <a:lnTo>
                  <a:pt x="88276" y="41606"/>
                </a:lnTo>
                <a:lnTo>
                  <a:pt x="102040" y="32308"/>
                </a:lnTo>
                <a:lnTo>
                  <a:pt x="116531" y="24069"/>
                </a:lnTo>
                <a:lnTo>
                  <a:pt x="131695" y="16946"/>
                </a:lnTo>
                <a:lnTo>
                  <a:pt x="147474" y="10993"/>
                </a:lnTo>
                <a:lnTo>
                  <a:pt x="163814" y="6267"/>
                </a:lnTo>
                <a:lnTo>
                  <a:pt x="180660" y="2822"/>
                </a:lnTo>
                <a:lnTo>
                  <a:pt x="197955" y="714"/>
                </a:lnTo>
                <a:lnTo>
                  <a:pt x="215646" y="0"/>
                </a:lnTo>
                <a:lnTo>
                  <a:pt x="233336" y="714"/>
                </a:lnTo>
                <a:lnTo>
                  <a:pt x="250631" y="2822"/>
                </a:lnTo>
                <a:lnTo>
                  <a:pt x="267477" y="6267"/>
                </a:lnTo>
                <a:lnTo>
                  <a:pt x="283817" y="10993"/>
                </a:lnTo>
                <a:lnTo>
                  <a:pt x="299596" y="16946"/>
                </a:lnTo>
                <a:lnTo>
                  <a:pt x="314760" y="24069"/>
                </a:lnTo>
                <a:lnTo>
                  <a:pt x="329251" y="32308"/>
                </a:lnTo>
                <a:lnTo>
                  <a:pt x="343015" y="41606"/>
                </a:lnTo>
                <a:lnTo>
                  <a:pt x="355997" y="51908"/>
                </a:lnTo>
                <a:lnTo>
                  <a:pt x="368141" y="63160"/>
                </a:lnTo>
                <a:lnTo>
                  <a:pt x="379391" y="75304"/>
                </a:lnTo>
                <a:lnTo>
                  <a:pt x="389692" y="88287"/>
                </a:lnTo>
                <a:lnTo>
                  <a:pt x="398989" y="102051"/>
                </a:lnTo>
                <a:lnTo>
                  <a:pt x="407227" y="116543"/>
                </a:lnTo>
                <a:lnTo>
                  <a:pt x="414349" y="131705"/>
                </a:lnTo>
                <a:lnTo>
                  <a:pt x="420300" y="147484"/>
                </a:lnTo>
                <a:lnTo>
                  <a:pt x="425026" y="163822"/>
                </a:lnTo>
                <a:lnTo>
                  <a:pt x="428470" y="180666"/>
                </a:lnTo>
                <a:lnTo>
                  <a:pt x="430577" y="197959"/>
                </a:lnTo>
                <a:lnTo>
                  <a:pt x="431292" y="215645"/>
                </a:lnTo>
                <a:lnTo>
                  <a:pt x="430577" y="233332"/>
                </a:lnTo>
                <a:lnTo>
                  <a:pt x="428470" y="250625"/>
                </a:lnTo>
                <a:lnTo>
                  <a:pt x="425026" y="267469"/>
                </a:lnTo>
                <a:lnTo>
                  <a:pt x="420300" y="283807"/>
                </a:lnTo>
                <a:lnTo>
                  <a:pt x="414349" y="299586"/>
                </a:lnTo>
                <a:lnTo>
                  <a:pt x="407227" y="314748"/>
                </a:lnTo>
                <a:lnTo>
                  <a:pt x="398989" y="329240"/>
                </a:lnTo>
                <a:lnTo>
                  <a:pt x="389692" y="343004"/>
                </a:lnTo>
                <a:lnTo>
                  <a:pt x="379391" y="355987"/>
                </a:lnTo>
                <a:lnTo>
                  <a:pt x="368141" y="368131"/>
                </a:lnTo>
                <a:lnTo>
                  <a:pt x="355997" y="379383"/>
                </a:lnTo>
                <a:lnTo>
                  <a:pt x="343015" y="389685"/>
                </a:lnTo>
                <a:lnTo>
                  <a:pt x="329251" y="398983"/>
                </a:lnTo>
                <a:lnTo>
                  <a:pt x="314760" y="407222"/>
                </a:lnTo>
                <a:lnTo>
                  <a:pt x="299596" y="414345"/>
                </a:lnTo>
                <a:lnTo>
                  <a:pt x="283817" y="420298"/>
                </a:lnTo>
                <a:lnTo>
                  <a:pt x="267477" y="425024"/>
                </a:lnTo>
                <a:lnTo>
                  <a:pt x="250631" y="428469"/>
                </a:lnTo>
                <a:lnTo>
                  <a:pt x="233336" y="430577"/>
                </a:lnTo>
                <a:lnTo>
                  <a:pt x="215646" y="431291"/>
                </a:lnTo>
                <a:lnTo>
                  <a:pt x="197955" y="430577"/>
                </a:lnTo>
                <a:lnTo>
                  <a:pt x="180660" y="428469"/>
                </a:lnTo>
                <a:lnTo>
                  <a:pt x="163814" y="425024"/>
                </a:lnTo>
                <a:lnTo>
                  <a:pt x="147474" y="420298"/>
                </a:lnTo>
                <a:lnTo>
                  <a:pt x="131695" y="414345"/>
                </a:lnTo>
                <a:lnTo>
                  <a:pt x="116531" y="407222"/>
                </a:lnTo>
                <a:lnTo>
                  <a:pt x="102040" y="398983"/>
                </a:lnTo>
                <a:lnTo>
                  <a:pt x="88276" y="389685"/>
                </a:lnTo>
                <a:lnTo>
                  <a:pt x="75294" y="379383"/>
                </a:lnTo>
                <a:lnTo>
                  <a:pt x="63150" y="368131"/>
                </a:lnTo>
                <a:lnTo>
                  <a:pt x="51900" y="355987"/>
                </a:lnTo>
                <a:lnTo>
                  <a:pt x="41599" y="343004"/>
                </a:lnTo>
                <a:lnTo>
                  <a:pt x="32302" y="329240"/>
                </a:lnTo>
                <a:lnTo>
                  <a:pt x="24064" y="314748"/>
                </a:lnTo>
                <a:lnTo>
                  <a:pt x="16942" y="299586"/>
                </a:lnTo>
                <a:lnTo>
                  <a:pt x="10991" y="283807"/>
                </a:lnTo>
                <a:lnTo>
                  <a:pt x="6265" y="267469"/>
                </a:lnTo>
                <a:lnTo>
                  <a:pt x="2821" y="250625"/>
                </a:lnTo>
                <a:lnTo>
                  <a:pt x="714" y="233332"/>
                </a:lnTo>
                <a:lnTo>
                  <a:pt x="0" y="215645"/>
                </a:lnTo>
                <a:close/>
              </a:path>
            </a:pathLst>
          </a:custGeom>
          <a:ln w="3048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671827" y="1260348"/>
            <a:ext cx="4411980" cy="2583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696212" y="3820668"/>
            <a:ext cx="0" cy="233171"/>
          </a:xfrm>
          <a:custGeom>
            <a:avLst/>
            <a:gdLst/>
            <a:ahLst/>
            <a:cxnLst/>
            <a:rect l="l" t="t" r="r" b="b"/>
            <a:pathLst>
              <a:path h="233172">
                <a:moveTo>
                  <a:pt x="0" y="0"/>
                </a:moveTo>
                <a:lnTo>
                  <a:pt x="0" y="233171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20340" y="3820668"/>
            <a:ext cx="0" cy="233171"/>
          </a:xfrm>
          <a:custGeom>
            <a:avLst/>
            <a:gdLst/>
            <a:ahLst/>
            <a:cxnLst/>
            <a:rect l="l" t="t" r="r" b="b"/>
            <a:pathLst>
              <a:path h="233172">
                <a:moveTo>
                  <a:pt x="0" y="0"/>
                </a:moveTo>
                <a:lnTo>
                  <a:pt x="0" y="233171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744467" y="3820668"/>
            <a:ext cx="0" cy="233171"/>
          </a:xfrm>
          <a:custGeom>
            <a:avLst/>
            <a:gdLst/>
            <a:ahLst/>
            <a:cxnLst/>
            <a:rect l="l" t="t" r="r" b="b"/>
            <a:pathLst>
              <a:path h="233172">
                <a:moveTo>
                  <a:pt x="0" y="0"/>
                </a:moveTo>
                <a:lnTo>
                  <a:pt x="0" y="233171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767072" y="3820668"/>
            <a:ext cx="0" cy="233171"/>
          </a:xfrm>
          <a:custGeom>
            <a:avLst/>
            <a:gdLst/>
            <a:ahLst/>
            <a:cxnLst/>
            <a:rect l="l" t="t" r="r" b="b"/>
            <a:pathLst>
              <a:path h="233172">
                <a:moveTo>
                  <a:pt x="0" y="0"/>
                </a:moveTo>
                <a:lnTo>
                  <a:pt x="0" y="233171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791200" y="3820668"/>
            <a:ext cx="0" cy="233171"/>
          </a:xfrm>
          <a:custGeom>
            <a:avLst/>
            <a:gdLst/>
            <a:ahLst/>
            <a:cxnLst/>
            <a:rect l="l" t="t" r="r" b="b"/>
            <a:pathLst>
              <a:path h="233172">
                <a:moveTo>
                  <a:pt x="0" y="0"/>
                </a:moveTo>
                <a:lnTo>
                  <a:pt x="0" y="233171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40664" y="4053840"/>
            <a:ext cx="5050536" cy="0"/>
          </a:xfrm>
          <a:custGeom>
            <a:avLst/>
            <a:gdLst/>
            <a:ahLst/>
            <a:cxnLst/>
            <a:rect l="l" t="t" r="r" b="b"/>
            <a:pathLst>
              <a:path w="5050536">
                <a:moveTo>
                  <a:pt x="0" y="0"/>
                </a:moveTo>
                <a:lnTo>
                  <a:pt x="5050536" y="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40664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696212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696212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696212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720340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720340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720340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744467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744467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744467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767072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767072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767072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791200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791200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791200" y="40538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90956" y="4123944"/>
            <a:ext cx="83819" cy="82295"/>
          </a:xfrm>
          <a:custGeom>
            <a:avLst/>
            <a:gdLst/>
            <a:ahLst/>
            <a:cxnLst/>
            <a:rect l="l" t="t" r="r" b="b"/>
            <a:pathLst>
              <a:path w="83819" h="82296">
                <a:moveTo>
                  <a:pt x="0" y="82295"/>
                </a:moveTo>
                <a:lnTo>
                  <a:pt x="83819" y="82295"/>
                </a:lnTo>
                <a:lnTo>
                  <a:pt x="83819" y="0"/>
                </a:lnTo>
                <a:lnTo>
                  <a:pt x="0" y="0"/>
                </a:lnTo>
                <a:lnTo>
                  <a:pt x="0" y="82295"/>
                </a:lnTo>
                <a:close/>
              </a:path>
            </a:pathLst>
          </a:custGeom>
          <a:solidFill>
            <a:srgbClr val="54451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40664" y="4282440"/>
            <a:ext cx="5050536" cy="0"/>
          </a:xfrm>
          <a:custGeom>
            <a:avLst/>
            <a:gdLst/>
            <a:ahLst/>
            <a:cxnLst/>
            <a:rect l="l" t="t" r="r" b="b"/>
            <a:pathLst>
              <a:path w="5050536">
                <a:moveTo>
                  <a:pt x="0" y="0"/>
                </a:moveTo>
                <a:lnTo>
                  <a:pt x="5050536" y="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40664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40664" y="4511040"/>
            <a:ext cx="5050536" cy="0"/>
          </a:xfrm>
          <a:custGeom>
            <a:avLst/>
            <a:gdLst/>
            <a:ahLst/>
            <a:cxnLst/>
            <a:rect l="l" t="t" r="r" b="b"/>
            <a:pathLst>
              <a:path w="5050536">
                <a:moveTo>
                  <a:pt x="0" y="0"/>
                </a:moveTo>
                <a:lnTo>
                  <a:pt x="5050536" y="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696212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696212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696212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720340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720340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720340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744467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744467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744467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767072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767072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767072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791200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791200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791200" y="4282440"/>
            <a:ext cx="0" cy="22860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600"/>
                </a:lnTo>
              </a:path>
            </a:pathLst>
          </a:custGeom>
          <a:ln w="9144">
            <a:solidFill>
              <a:srgbClr val="DFF0D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90956" y="4352544"/>
            <a:ext cx="83819" cy="82295"/>
          </a:xfrm>
          <a:custGeom>
            <a:avLst/>
            <a:gdLst/>
            <a:ahLst/>
            <a:cxnLst/>
            <a:rect l="l" t="t" r="r" b="b"/>
            <a:pathLst>
              <a:path w="83819" h="82296">
                <a:moveTo>
                  <a:pt x="0" y="82295"/>
                </a:moveTo>
                <a:lnTo>
                  <a:pt x="83819" y="82295"/>
                </a:lnTo>
                <a:lnTo>
                  <a:pt x="83819" y="0"/>
                </a:lnTo>
                <a:lnTo>
                  <a:pt x="0" y="0"/>
                </a:lnTo>
                <a:lnTo>
                  <a:pt x="0" y="82295"/>
                </a:lnTo>
                <a:close/>
              </a:path>
            </a:pathLst>
          </a:custGeom>
          <a:solidFill>
            <a:srgbClr val="DEC88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48995" y="218601"/>
            <a:ext cx="4762931" cy="254000"/>
          </a:xfrm>
          <a:prstGeom prst="rect">
            <a:avLst/>
          </a:prstGeom>
        </p:spPr>
        <p:txBody>
          <a:bodyPr wrap="square" lIns="0" tIns="12446" rIns="0" bIns="0" rtlCol="0">
            <a:noAutofit/>
          </a:bodyPr>
          <a:lstStyle/>
          <a:p>
            <a:pPr marL="12700">
              <a:lnSpc>
                <a:spcPts val="1960"/>
              </a:lnSpc>
            </a:pPr>
            <a:r>
              <a:rPr sz="1800" b="1" spc="-2" dirty="0">
                <a:solidFill>
                  <a:srgbClr val="375C1E"/>
                </a:solidFill>
                <a:latin typeface="Rockwell"/>
                <a:cs typeface="Rockwell"/>
              </a:rPr>
              <a:t>Sebaran Lahan Kritis Per Fungsi Kawasan</a:t>
            </a:r>
            <a:endParaRPr sz="1800" dirty="0">
              <a:latin typeface="Rockwell"/>
              <a:cs typeface="Rockwel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95146" y="1412239"/>
            <a:ext cx="649885" cy="2511298"/>
          </a:xfrm>
          <a:prstGeom prst="rect">
            <a:avLst/>
          </a:prstGeom>
        </p:spPr>
        <p:txBody>
          <a:bodyPr wrap="square" lIns="0" tIns="8255" rIns="0" bIns="0" rtlCol="0">
            <a:noAutofit/>
          </a:bodyPr>
          <a:lstStyle/>
          <a:p>
            <a:pPr marR="152" algn="ctr">
              <a:lnSpc>
                <a:spcPts val="1300"/>
              </a:lnSpc>
            </a:pPr>
            <a:r>
              <a:rPr sz="1200" spc="-2" dirty="0">
                <a:solidFill>
                  <a:srgbClr val="375C1E"/>
                </a:solidFill>
                <a:latin typeface="Calibri Light"/>
                <a:cs typeface="Calibri Light"/>
              </a:rPr>
              <a:t>4.000.000</a:t>
            </a:r>
            <a:endParaRPr sz="1200">
              <a:latin typeface="Calibri Light"/>
              <a:cs typeface="Calibri Light"/>
            </a:endParaRPr>
          </a:p>
          <a:p>
            <a:pPr marR="152" algn="ctr">
              <a:lnSpc>
                <a:spcPct val="101725"/>
              </a:lnSpc>
              <a:spcBef>
                <a:spcPts val="767"/>
              </a:spcBef>
            </a:pPr>
            <a:r>
              <a:rPr sz="1200" spc="-2" dirty="0">
                <a:solidFill>
                  <a:srgbClr val="375C1E"/>
                </a:solidFill>
                <a:latin typeface="Calibri Light"/>
                <a:cs typeface="Calibri Light"/>
              </a:rPr>
              <a:t>3.500.000</a:t>
            </a:r>
            <a:endParaRPr sz="1200">
              <a:latin typeface="Calibri Light"/>
              <a:cs typeface="Calibri Light"/>
            </a:endParaRPr>
          </a:p>
          <a:p>
            <a:pPr marR="152" algn="ctr">
              <a:lnSpc>
                <a:spcPct val="101725"/>
              </a:lnSpc>
              <a:spcBef>
                <a:spcPts val="832"/>
              </a:spcBef>
            </a:pPr>
            <a:r>
              <a:rPr sz="1200" spc="-2" dirty="0">
                <a:solidFill>
                  <a:srgbClr val="375C1E"/>
                </a:solidFill>
                <a:latin typeface="Calibri Light"/>
                <a:cs typeface="Calibri Light"/>
              </a:rPr>
              <a:t>3.000.000</a:t>
            </a:r>
            <a:endParaRPr sz="1200">
              <a:latin typeface="Calibri Light"/>
              <a:cs typeface="Calibri Light"/>
            </a:endParaRPr>
          </a:p>
          <a:p>
            <a:pPr marR="152" algn="ctr">
              <a:lnSpc>
                <a:spcPct val="101725"/>
              </a:lnSpc>
              <a:spcBef>
                <a:spcPts val="831"/>
              </a:spcBef>
            </a:pPr>
            <a:r>
              <a:rPr sz="1200" spc="-2" dirty="0">
                <a:solidFill>
                  <a:srgbClr val="375C1E"/>
                </a:solidFill>
                <a:latin typeface="Calibri Light"/>
                <a:cs typeface="Calibri Light"/>
              </a:rPr>
              <a:t>2.500.000</a:t>
            </a:r>
            <a:endParaRPr sz="1200">
              <a:latin typeface="Calibri Light"/>
              <a:cs typeface="Calibri Light"/>
            </a:endParaRPr>
          </a:p>
          <a:p>
            <a:pPr marR="152" algn="ctr">
              <a:lnSpc>
                <a:spcPct val="101725"/>
              </a:lnSpc>
              <a:spcBef>
                <a:spcPts val="832"/>
              </a:spcBef>
            </a:pPr>
            <a:r>
              <a:rPr sz="1200" spc="-2" dirty="0">
                <a:solidFill>
                  <a:srgbClr val="375C1E"/>
                </a:solidFill>
                <a:latin typeface="Calibri Light"/>
                <a:cs typeface="Calibri Light"/>
              </a:rPr>
              <a:t>2.000.000</a:t>
            </a:r>
            <a:endParaRPr sz="1200">
              <a:latin typeface="Calibri Light"/>
              <a:cs typeface="Calibri Light"/>
            </a:endParaRPr>
          </a:p>
          <a:p>
            <a:pPr marR="152" algn="ctr">
              <a:lnSpc>
                <a:spcPct val="101725"/>
              </a:lnSpc>
              <a:spcBef>
                <a:spcPts val="832"/>
              </a:spcBef>
            </a:pPr>
            <a:r>
              <a:rPr sz="1200" spc="-2" dirty="0">
                <a:solidFill>
                  <a:srgbClr val="375C1E"/>
                </a:solidFill>
                <a:latin typeface="Calibri Light"/>
                <a:cs typeface="Calibri Light"/>
              </a:rPr>
              <a:t>1.500.000</a:t>
            </a:r>
            <a:endParaRPr sz="1200">
              <a:latin typeface="Calibri Light"/>
              <a:cs typeface="Calibri Light"/>
            </a:endParaRPr>
          </a:p>
          <a:p>
            <a:pPr marR="152" algn="ctr">
              <a:lnSpc>
                <a:spcPct val="101725"/>
              </a:lnSpc>
              <a:spcBef>
                <a:spcPts val="832"/>
              </a:spcBef>
            </a:pPr>
            <a:r>
              <a:rPr sz="1200" spc="-2" dirty="0">
                <a:solidFill>
                  <a:srgbClr val="375C1E"/>
                </a:solidFill>
                <a:latin typeface="Calibri Light"/>
                <a:cs typeface="Calibri Light"/>
              </a:rPr>
              <a:t>1.000.000</a:t>
            </a:r>
            <a:endParaRPr sz="1200">
              <a:latin typeface="Calibri Light"/>
              <a:cs typeface="Calibri Light"/>
            </a:endParaRPr>
          </a:p>
          <a:p>
            <a:pPr marL="102869" algn="ctr">
              <a:lnSpc>
                <a:spcPct val="101725"/>
              </a:lnSpc>
              <a:spcBef>
                <a:spcPts val="832"/>
              </a:spcBef>
            </a:pPr>
            <a:r>
              <a:rPr sz="1200" spc="-2" dirty="0">
                <a:solidFill>
                  <a:srgbClr val="375C1E"/>
                </a:solidFill>
                <a:latin typeface="Calibri Light"/>
                <a:cs typeface="Calibri Light"/>
              </a:rPr>
              <a:t>500.000</a:t>
            </a:r>
            <a:endParaRPr sz="1200">
              <a:latin typeface="Calibri Light"/>
              <a:cs typeface="Calibri Light"/>
            </a:endParaRPr>
          </a:p>
          <a:p>
            <a:pPr marR="91976" algn="r">
              <a:lnSpc>
                <a:spcPct val="101725"/>
              </a:lnSpc>
              <a:spcBef>
                <a:spcPts val="831"/>
              </a:spcBef>
            </a:pPr>
            <a:r>
              <a:rPr sz="1200" dirty="0">
                <a:solidFill>
                  <a:srgbClr val="375C1E"/>
                </a:solidFill>
                <a:latin typeface="Calibri Light"/>
                <a:cs typeface="Calibri Light"/>
              </a:rPr>
              <a:t>-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09029" y="2891282"/>
            <a:ext cx="4825088" cy="747776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marL="12700" marR="1188">
              <a:lnSpc>
                <a:spcPts val="1900"/>
              </a:lnSpc>
            </a:pPr>
            <a:r>
              <a:rPr sz="1800" spc="27" dirty="0">
                <a:latin typeface="Calibri Light"/>
                <a:cs typeface="Calibri Light"/>
              </a:rPr>
              <a:t>Degradasi lahan: pengurangan status lahan secara</a:t>
            </a:r>
            <a:endParaRPr sz="1800" dirty="0">
              <a:latin typeface="Calibri Light"/>
              <a:cs typeface="Calibri Light"/>
            </a:endParaRPr>
          </a:p>
          <a:p>
            <a:pPr marL="12700">
              <a:lnSpc>
                <a:spcPts val="1945"/>
              </a:lnSpc>
              <a:spcBef>
                <a:spcPts val="2"/>
              </a:spcBef>
            </a:pPr>
            <a:r>
              <a:rPr sz="1800" spc="21" dirty="0">
                <a:latin typeface="Calibri Light"/>
                <a:cs typeface="Calibri Light"/>
              </a:rPr>
              <a:t>fisik, kimia dan atau biologi, sehingga menurunkan</a:t>
            </a:r>
            <a:endParaRPr sz="1800" dirty="0">
              <a:latin typeface="Calibri Light"/>
              <a:cs typeface="Calibri Light"/>
            </a:endParaRPr>
          </a:p>
          <a:p>
            <a:pPr marL="12700" marR="34290">
              <a:lnSpc>
                <a:spcPts val="1945"/>
              </a:lnSpc>
            </a:pPr>
            <a:r>
              <a:rPr sz="1800" spc="-2" dirty="0">
                <a:latin typeface="Calibri Light"/>
                <a:cs typeface="Calibri Light"/>
              </a:rPr>
              <a:t>kapasitas produksi lahan.</a:t>
            </a:r>
            <a:endParaRPr sz="1800" dirty="0">
              <a:latin typeface="Calibri Light"/>
              <a:cs typeface="Calibri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09029" y="5128768"/>
            <a:ext cx="4821329" cy="1121511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marL="12700" marR="4255787" algn="just">
              <a:lnSpc>
                <a:spcPts val="1900"/>
              </a:lnSpc>
            </a:pPr>
            <a:r>
              <a:rPr sz="1800" spc="-16" dirty="0">
                <a:solidFill>
                  <a:srgbClr val="404040"/>
                </a:solidFill>
                <a:latin typeface="Calibri Light"/>
                <a:cs typeface="Calibri Light"/>
              </a:rPr>
              <a:t>Why?</a:t>
            </a:r>
            <a:endParaRPr sz="1800" dirty="0">
              <a:latin typeface="Calibri Light"/>
              <a:cs typeface="Calibri Light"/>
            </a:endParaRPr>
          </a:p>
          <a:p>
            <a:pPr marL="12700" algn="just">
              <a:lnSpc>
                <a:spcPts val="2197"/>
              </a:lnSpc>
              <a:spcBef>
                <a:spcPts val="849"/>
              </a:spcBef>
            </a:pPr>
            <a:r>
              <a:rPr sz="1800" spc="-1" dirty="0">
                <a:solidFill>
                  <a:srgbClr val="404040"/>
                </a:solidFill>
                <a:latin typeface="Calibri Light"/>
                <a:cs typeface="Calibri Light"/>
              </a:rPr>
              <a:t>Penggunaan  lahan  tidak  tepat,  tidak  diterapkan </a:t>
            </a:r>
            <a:endParaRPr sz="1800" dirty="0">
              <a:latin typeface="Calibri Light"/>
              <a:cs typeface="Calibri Light"/>
            </a:endParaRPr>
          </a:p>
          <a:p>
            <a:pPr marL="12700" algn="just">
              <a:lnSpc>
                <a:spcPts val="2197"/>
              </a:lnSpc>
            </a:pPr>
            <a:r>
              <a:rPr sz="1800" spc="-5" dirty="0">
                <a:solidFill>
                  <a:srgbClr val="404040"/>
                </a:solidFill>
                <a:latin typeface="Calibri Light"/>
                <a:cs typeface="Calibri Light"/>
              </a:rPr>
              <a:t>KTA, sehingga terjadi penurunan kondisi air, erosi </a:t>
            </a:r>
            <a:endParaRPr sz="1800" dirty="0">
              <a:latin typeface="Calibri Light"/>
              <a:cs typeface="Calibri Light"/>
            </a:endParaRPr>
          </a:p>
          <a:p>
            <a:pPr marL="12700" algn="just">
              <a:lnSpc>
                <a:spcPts val="2197"/>
              </a:lnSpc>
            </a:pPr>
            <a:r>
              <a:rPr sz="1800" spc="-1" dirty="0">
                <a:solidFill>
                  <a:srgbClr val="404040"/>
                </a:solidFill>
                <a:latin typeface="Calibri Light"/>
                <a:cs typeface="Calibri Light"/>
              </a:rPr>
              <a:t>dan sedimentasi.</a:t>
            </a:r>
            <a:endParaRPr sz="1800" dirty="0">
              <a:latin typeface="Calibri Light"/>
              <a:cs typeface="Calibri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659870" y="6293397"/>
            <a:ext cx="130859" cy="177800"/>
          </a:xfrm>
          <a:prstGeom prst="rect">
            <a:avLst/>
          </a:prstGeom>
        </p:spPr>
        <p:txBody>
          <a:bodyPr wrap="square" lIns="0" tIns="8509" rIns="0" bIns="0" rtlCol="0">
            <a:noAutofit/>
          </a:bodyPr>
          <a:lstStyle/>
          <a:p>
            <a:pPr marL="12700">
              <a:lnSpc>
                <a:spcPts val="1340"/>
              </a:lnSpc>
            </a:pPr>
            <a:r>
              <a:rPr sz="1200" b="1" i="1" dirty="0">
                <a:latin typeface="Rockwell"/>
                <a:cs typeface="Rockwell"/>
              </a:rPr>
              <a:t>5</a:t>
            </a:r>
            <a:endParaRPr sz="1200" dirty="0">
              <a:latin typeface="Rockwell"/>
              <a:cs typeface="Rockwell"/>
            </a:endParaRPr>
          </a:p>
        </p:txBody>
      </p:sp>
      <p:sp>
        <p:nvSpPr>
          <p:cNvPr id="21" name="object 21"/>
          <p:cNvSpPr txBox="1"/>
          <p:nvPr/>
        </p:nvSpPr>
        <p:spPr>
          <a:xfrm rot="16200000">
            <a:off x="65462" y="2069957"/>
            <a:ext cx="617969" cy="165100"/>
          </a:xfrm>
          <a:prstGeom prst="rect">
            <a:avLst/>
          </a:prstGeom>
        </p:spPr>
        <p:txBody>
          <a:bodyPr wrap="square" lIns="0" tIns="8255" rIns="0" bIns="0" rtlCol="0">
            <a:noAutofit/>
          </a:bodyPr>
          <a:lstStyle/>
          <a:p>
            <a:pPr marL="12700">
              <a:lnSpc>
                <a:spcPts val="1300"/>
              </a:lnSpc>
            </a:pPr>
            <a:r>
              <a:rPr sz="1200" dirty="0">
                <a:solidFill>
                  <a:srgbClr val="375C1E"/>
                </a:solidFill>
                <a:latin typeface="Calibri Light"/>
                <a:cs typeface="Calibri Light"/>
              </a:rPr>
              <a:t>Luas</a:t>
            </a:r>
            <a:r>
              <a:rPr sz="1200" spc="-50" dirty="0">
                <a:solidFill>
                  <a:srgbClr val="375C1E"/>
                </a:solidFill>
                <a:latin typeface="Calibri Light"/>
                <a:cs typeface="Calibri Light"/>
              </a:rPr>
              <a:t> </a:t>
            </a:r>
            <a:r>
              <a:rPr sz="1200" spc="9" dirty="0">
                <a:solidFill>
                  <a:srgbClr val="375C1E"/>
                </a:solidFill>
                <a:latin typeface="Calibri Light"/>
                <a:cs typeface="Calibri Light"/>
              </a:rPr>
              <a:t>(</a:t>
            </a:r>
            <a:r>
              <a:rPr sz="1200" spc="-9" dirty="0">
                <a:solidFill>
                  <a:srgbClr val="375C1E"/>
                </a:solidFill>
                <a:latin typeface="Calibri Light"/>
                <a:cs typeface="Calibri Light"/>
              </a:rPr>
              <a:t>H</a:t>
            </a:r>
            <a:r>
              <a:rPr sz="1200" spc="0" dirty="0">
                <a:solidFill>
                  <a:srgbClr val="375C1E"/>
                </a:solidFill>
                <a:latin typeface="Calibri Light"/>
                <a:cs typeface="Calibri Light"/>
              </a:rPr>
              <a:t>a)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820" y="4841748"/>
            <a:ext cx="6012180" cy="864107"/>
          </a:xfrm>
          <a:prstGeom prst="rect">
            <a:avLst/>
          </a:prstGeom>
        </p:spPr>
        <p:txBody>
          <a:bodyPr wrap="square" lIns="0" tIns="4205" rIns="0" bIns="0" rtlCol="0">
            <a:noAutofit/>
          </a:bodyPr>
          <a:lstStyle/>
          <a:p>
            <a:pPr>
              <a:lnSpc>
                <a:spcPts val="1400"/>
              </a:lnSpc>
            </a:pPr>
            <a:endParaRPr sz="1400" dirty="0"/>
          </a:p>
          <a:p>
            <a:pPr marL="288340">
              <a:lnSpc>
                <a:spcPct val="97859"/>
              </a:lnSpc>
            </a:pPr>
            <a:r>
              <a:rPr sz="3600" spc="-141" dirty="0">
                <a:solidFill>
                  <a:srgbClr val="FFFFFF"/>
                </a:solidFill>
                <a:latin typeface="Rockwell"/>
                <a:cs typeface="Rockwell"/>
              </a:rPr>
              <a:t>Lahan Kritis Nasional</a:t>
            </a:r>
            <a:endParaRPr sz="3600" dirty="0">
              <a:latin typeface="Rockwell"/>
              <a:cs typeface="Rockwel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820" y="5705856"/>
            <a:ext cx="6012180" cy="1066800"/>
          </a:xfrm>
          <a:prstGeom prst="rect">
            <a:avLst/>
          </a:prstGeom>
        </p:spPr>
        <p:txBody>
          <a:bodyPr wrap="square" lIns="0" tIns="6765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288340">
              <a:lnSpc>
                <a:spcPct val="101725"/>
              </a:lnSpc>
            </a:pPr>
            <a:r>
              <a:rPr sz="1600" spc="-5" dirty="0">
                <a:solidFill>
                  <a:srgbClr val="FFFFFF"/>
                </a:solidFill>
                <a:latin typeface="Calibri Light"/>
                <a:cs typeface="Calibri Light"/>
              </a:rPr>
              <a:t>Penetapan Lahan Kritis Nasional berdasarkan</a:t>
            </a:r>
            <a:endParaRPr sz="1600" dirty="0">
              <a:latin typeface="Calibri Light"/>
              <a:cs typeface="Calibri Light"/>
            </a:endParaRPr>
          </a:p>
          <a:p>
            <a:pPr marL="288340" marR="748498">
              <a:lnSpc>
                <a:spcPts val="1730"/>
              </a:lnSpc>
              <a:spcBef>
                <a:spcPts val="1088"/>
              </a:spcBef>
            </a:pPr>
            <a:r>
              <a:rPr sz="1600" spc="-19" dirty="0">
                <a:solidFill>
                  <a:srgbClr val="FFFFFF"/>
                </a:solidFill>
                <a:latin typeface="Calibri Light"/>
                <a:cs typeface="Calibri Light"/>
              </a:rPr>
              <a:t>KEPUTUSAN MENTERI LINGKUNGAN HIDUP DAN KEHUTANAN NOMOR : SK.306/MENLHK/PDASHL/ DAS.0/7/2018</a:t>
            </a:r>
            <a:endParaRPr sz="1600" dirty="0">
              <a:latin typeface="Calibri Light"/>
              <a:cs typeface="Calibri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0956" y="4352544"/>
            <a:ext cx="83819" cy="82296"/>
          </a:xfrm>
          <a:prstGeom prst="rect">
            <a:avLst/>
          </a:prstGeom>
        </p:spPr>
        <p:txBody>
          <a:bodyPr wrap="square" lIns="0" tIns="6096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17" name="object 17"/>
          <p:cNvSpPr txBox="1"/>
          <p:nvPr/>
        </p:nvSpPr>
        <p:spPr>
          <a:xfrm>
            <a:off x="790956" y="4123943"/>
            <a:ext cx="83819" cy="82296"/>
          </a:xfrm>
          <a:prstGeom prst="rect">
            <a:avLst/>
          </a:prstGeom>
        </p:spPr>
        <p:txBody>
          <a:bodyPr wrap="square" lIns="0" tIns="6096" rIns="0" bIns="0" rtlCol="0">
            <a:noAutofit/>
          </a:bodyPr>
          <a:lstStyle/>
          <a:p>
            <a:pPr marL="25400">
              <a:lnSpc>
                <a:spcPts val="600"/>
              </a:lnSpc>
            </a:pPr>
            <a:endParaRPr sz="600"/>
          </a:p>
        </p:txBody>
      </p:sp>
      <p:sp>
        <p:nvSpPr>
          <p:cNvPr id="16" name="object 16"/>
          <p:cNvSpPr txBox="1"/>
          <p:nvPr/>
        </p:nvSpPr>
        <p:spPr>
          <a:xfrm>
            <a:off x="740664" y="3820668"/>
            <a:ext cx="955548" cy="2331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1696212" y="3820668"/>
            <a:ext cx="1024127" cy="233171"/>
          </a:xfrm>
          <a:prstGeom prst="rect">
            <a:avLst/>
          </a:prstGeom>
        </p:spPr>
        <p:txBody>
          <a:bodyPr wrap="square" lIns="0" tIns="45719" rIns="0" bIns="0" rtlCol="0">
            <a:noAutofit/>
          </a:bodyPr>
          <a:lstStyle/>
          <a:p>
            <a:pPr marL="375158" marR="374128" algn="ctr">
              <a:lnSpc>
                <a:spcPct val="101725"/>
              </a:lnSpc>
            </a:pPr>
            <a:r>
              <a:rPr sz="1200" spc="-1" dirty="0">
                <a:solidFill>
                  <a:srgbClr val="375C1E"/>
                </a:solidFill>
                <a:latin typeface="Calibri Light"/>
                <a:cs typeface="Calibri Light"/>
              </a:rPr>
              <a:t>APL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20340" y="3820668"/>
            <a:ext cx="1024127" cy="233171"/>
          </a:xfrm>
          <a:prstGeom prst="rect">
            <a:avLst/>
          </a:prstGeom>
        </p:spPr>
        <p:txBody>
          <a:bodyPr wrap="square" lIns="0" tIns="45719" rIns="0" bIns="0" rtlCol="0">
            <a:noAutofit/>
          </a:bodyPr>
          <a:lstStyle/>
          <a:p>
            <a:pPr marL="402335" marR="401479" algn="ctr">
              <a:lnSpc>
                <a:spcPct val="101725"/>
              </a:lnSpc>
            </a:pPr>
            <a:r>
              <a:rPr sz="1200" dirty="0">
                <a:solidFill>
                  <a:srgbClr val="375C1E"/>
                </a:solidFill>
                <a:latin typeface="Calibri Light"/>
                <a:cs typeface="Calibri Light"/>
              </a:rPr>
              <a:t>HP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44467" y="3820668"/>
            <a:ext cx="1022604" cy="233171"/>
          </a:xfrm>
          <a:prstGeom prst="rect">
            <a:avLst/>
          </a:prstGeom>
        </p:spPr>
        <p:txBody>
          <a:bodyPr wrap="square" lIns="0" tIns="45719" rIns="0" bIns="0" rtlCol="0">
            <a:noAutofit/>
          </a:bodyPr>
          <a:lstStyle/>
          <a:p>
            <a:pPr marL="408686" marR="407148" algn="ctr">
              <a:lnSpc>
                <a:spcPct val="101725"/>
              </a:lnSpc>
            </a:pPr>
            <a:r>
              <a:rPr sz="1200" dirty="0">
                <a:solidFill>
                  <a:srgbClr val="375C1E"/>
                </a:solidFill>
                <a:latin typeface="Calibri Light"/>
                <a:cs typeface="Calibri Light"/>
              </a:rPr>
              <a:t>HL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67072" y="3820668"/>
            <a:ext cx="1024127" cy="233171"/>
          </a:xfrm>
          <a:prstGeom prst="rect">
            <a:avLst/>
          </a:prstGeom>
        </p:spPr>
        <p:txBody>
          <a:bodyPr wrap="square" lIns="0" tIns="45719" rIns="0" bIns="0" rtlCol="0">
            <a:noAutofit/>
          </a:bodyPr>
          <a:lstStyle/>
          <a:p>
            <a:pPr marL="411988" marR="411359" algn="ctr">
              <a:lnSpc>
                <a:spcPct val="101725"/>
              </a:lnSpc>
            </a:pPr>
            <a:r>
              <a:rPr sz="1200" spc="-4" dirty="0">
                <a:solidFill>
                  <a:srgbClr val="375C1E"/>
                </a:solidFill>
                <a:latin typeface="Calibri Light"/>
                <a:cs typeface="Calibri Light"/>
              </a:rPr>
              <a:t>KK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0664" y="4053840"/>
            <a:ext cx="955548" cy="228600"/>
          </a:xfrm>
          <a:prstGeom prst="rect">
            <a:avLst/>
          </a:prstGeom>
        </p:spPr>
        <p:txBody>
          <a:bodyPr wrap="square" lIns="0" tIns="7620" rIns="0" bIns="0" rtlCol="0">
            <a:noAutofit/>
          </a:bodyPr>
          <a:lstStyle/>
          <a:p>
            <a:pPr marL="171297">
              <a:lnSpc>
                <a:spcPct val="101725"/>
              </a:lnSpc>
            </a:pPr>
            <a:r>
              <a:rPr sz="1200" spc="0" dirty="0">
                <a:solidFill>
                  <a:srgbClr val="375C1E"/>
                </a:solidFill>
                <a:latin typeface="Calibri Light"/>
                <a:cs typeface="Calibri Light"/>
              </a:rPr>
              <a:t>Sangat Kritis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96212" y="4053840"/>
            <a:ext cx="1024127" cy="228600"/>
          </a:xfrm>
          <a:prstGeom prst="rect">
            <a:avLst/>
          </a:prstGeom>
        </p:spPr>
        <p:txBody>
          <a:bodyPr wrap="square" lIns="0" tIns="10795" rIns="0" bIns="0" rtlCol="0">
            <a:noAutofit/>
          </a:bodyPr>
          <a:lstStyle/>
          <a:p>
            <a:pPr marL="205739">
              <a:lnSpc>
                <a:spcPct val="101725"/>
              </a:lnSpc>
            </a:pPr>
            <a:r>
              <a:rPr sz="1200" spc="-1" dirty="0">
                <a:solidFill>
                  <a:srgbClr val="375C1E"/>
                </a:solidFill>
                <a:latin typeface="Calibri Light"/>
                <a:cs typeface="Calibri Light"/>
              </a:rPr>
              <a:t>2.082.902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20340" y="4053840"/>
            <a:ext cx="1024127" cy="228600"/>
          </a:xfrm>
          <a:prstGeom prst="rect">
            <a:avLst/>
          </a:prstGeom>
        </p:spPr>
        <p:txBody>
          <a:bodyPr wrap="square" lIns="0" tIns="10795" rIns="0" bIns="0" rtlCol="0">
            <a:noAutofit/>
          </a:bodyPr>
          <a:lstStyle/>
          <a:p>
            <a:pPr marL="205105">
              <a:lnSpc>
                <a:spcPct val="101725"/>
              </a:lnSpc>
            </a:pPr>
            <a:r>
              <a:rPr sz="1200" dirty="0">
                <a:solidFill>
                  <a:srgbClr val="375C1E"/>
                </a:solidFill>
                <a:latin typeface="Calibri Light"/>
                <a:cs typeface="Calibri Light"/>
              </a:rPr>
              <a:t>1.484.036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44467" y="4053840"/>
            <a:ext cx="1022604" cy="228600"/>
          </a:xfrm>
          <a:prstGeom prst="rect">
            <a:avLst/>
          </a:prstGeom>
        </p:spPr>
        <p:txBody>
          <a:bodyPr wrap="square" lIns="0" tIns="10795" rIns="0" bIns="0" rtlCol="0">
            <a:noAutofit/>
          </a:bodyPr>
          <a:lstStyle/>
          <a:p>
            <a:pPr marL="262128">
              <a:lnSpc>
                <a:spcPct val="101725"/>
              </a:lnSpc>
            </a:pPr>
            <a:r>
              <a:rPr sz="1200" spc="-1" dirty="0">
                <a:solidFill>
                  <a:srgbClr val="375C1E"/>
                </a:solidFill>
                <a:latin typeface="Calibri Light"/>
                <a:cs typeface="Calibri Light"/>
              </a:rPr>
              <a:t>841.806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67072" y="4053840"/>
            <a:ext cx="1024127" cy="228600"/>
          </a:xfrm>
          <a:prstGeom prst="rect">
            <a:avLst/>
          </a:prstGeom>
        </p:spPr>
        <p:txBody>
          <a:bodyPr wrap="square" lIns="0" tIns="10795" rIns="0" bIns="0" rtlCol="0">
            <a:noAutofit/>
          </a:bodyPr>
          <a:lstStyle/>
          <a:p>
            <a:pPr marL="263016">
              <a:lnSpc>
                <a:spcPct val="101725"/>
              </a:lnSpc>
            </a:pPr>
            <a:r>
              <a:rPr sz="1200" spc="-1" dirty="0">
                <a:solidFill>
                  <a:srgbClr val="375C1E"/>
                </a:solidFill>
                <a:latin typeface="Calibri Light"/>
                <a:cs typeface="Calibri Light"/>
              </a:rPr>
              <a:t>300.368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0664" y="4282440"/>
            <a:ext cx="955548" cy="228600"/>
          </a:xfrm>
          <a:prstGeom prst="rect">
            <a:avLst/>
          </a:prstGeom>
        </p:spPr>
        <p:txBody>
          <a:bodyPr wrap="square" lIns="0" tIns="7620" rIns="0" bIns="0" rtlCol="0">
            <a:noAutofit/>
          </a:bodyPr>
          <a:lstStyle/>
          <a:p>
            <a:pPr marL="171297">
              <a:lnSpc>
                <a:spcPct val="101725"/>
              </a:lnSpc>
            </a:pPr>
            <a:r>
              <a:rPr sz="1200" dirty="0">
                <a:solidFill>
                  <a:srgbClr val="375C1E"/>
                </a:solidFill>
                <a:latin typeface="Calibri Light"/>
                <a:cs typeface="Calibri Light"/>
              </a:rPr>
              <a:t>Kritis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96212" y="4282440"/>
            <a:ext cx="1024127" cy="228600"/>
          </a:xfrm>
          <a:prstGeom prst="rect">
            <a:avLst/>
          </a:prstGeom>
        </p:spPr>
        <p:txBody>
          <a:bodyPr wrap="square" lIns="0" tIns="10795" rIns="0" bIns="0" rtlCol="0">
            <a:noAutofit/>
          </a:bodyPr>
          <a:lstStyle/>
          <a:p>
            <a:pPr marL="205739">
              <a:lnSpc>
                <a:spcPct val="101725"/>
              </a:lnSpc>
            </a:pPr>
            <a:r>
              <a:rPr sz="1200" spc="-2" dirty="0">
                <a:solidFill>
                  <a:srgbClr val="375C1E"/>
                </a:solidFill>
                <a:latin typeface="Calibri Light"/>
                <a:cs typeface="Calibri Light"/>
              </a:rPr>
              <a:t>3.447.413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20340" y="4282440"/>
            <a:ext cx="1024127" cy="228600"/>
          </a:xfrm>
          <a:prstGeom prst="rect">
            <a:avLst/>
          </a:prstGeom>
        </p:spPr>
        <p:txBody>
          <a:bodyPr wrap="square" lIns="0" tIns="10795" rIns="0" bIns="0" rtlCol="0">
            <a:noAutofit/>
          </a:bodyPr>
          <a:lstStyle/>
          <a:p>
            <a:pPr marL="205105">
              <a:lnSpc>
                <a:spcPct val="101725"/>
              </a:lnSpc>
            </a:pPr>
            <a:r>
              <a:rPr sz="1200" dirty="0">
                <a:solidFill>
                  <a:srgbClr val="375C1E"/>
                </a:solidFill>
                <a:latin typeface="Calibri Light"/>
                <a:cs typeface="Calibri Light"/>
              </a:rPr>
              <a:t>3.645.448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44467" y="4282440"/>
            <a:ext cx="1022604" cy="228600"/>
          </a:xfrm>
          <a:prstGeom prst="rect">
            <a:avLst/>
          </a:prstGeom>
        </p:spPr>
        <p:txBody>
          <a:bodyPr wrap="square" lIns="0" tIns="10795" rIns="0" bIns="0" rtlCol="0">
            <a:noAutofit/>
          </a:bodyPr>
          <a:lstStyle/>
          <a:p>
            <a:pPr marL="204851">
              <a:lnSpc>
                <a:spcPct val="101725"/>
              </a:lnSpc>
            </a:pPr>
            <a:r>
              <a:rPr sz="1200" spc="-2" dirty="0">
                <a:solidFill>
                  <a:srgbClr val="375C1E"/>
                </a:solidFill>
                <a:latin typeface="Calibri Light"/>
                <a:cs typeface="Calibri Light"/>
              </a:rPr>
              <a:t>1.534.586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767072" y="4282440"/>
            <a:ext cx="1024127" cy="228600"/>
          </a:xfrm>
          <a:prstGeom prst="rect">
            <a:avLst/>
          </a:prstGeom>
        </p:spPr>
        <p:txBody>
          <a:bodyPr wrap="square" lIns="0" tIns="10795" rIns="0" bIns="0" rtlCol="0">
            <a:noAutofit/>
          </a:bodyPr>
          <a:lstStyle/>
          <a:p>
            <a:pPr marL="263016">
              <a:lnSpc>
                <a:spcPct val="101725"/>
              </a:lnSpc>
            </a:pPr>
            <a:r>
              <a:rPr sz="1200" spc="-2" dirty="0">
                <a:solidFill>
                  <a:srgbClr val="375C1E"/>
                </a:solidFill>
                <a:latin typeface="Calibri Light"/>
                <a:cs typeface="Calibri Light"/>
              </a:rPr>
              <a:t>691.905</a:t>
            </a:r>
            <a:endParaRPr sz="1200">
              <a:latin typeface="Calibri Light"/>
              <a:cs typeface="Calibri Light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CBB306F-F49C-4CA6-8797-2AB8C758C650}"/>
              </a:ext>
            </a:extLst>
          </p:cNvPr>
          <p:cNvSpPr txBox="1"/>
          <p:nvPr/>
        </p:nvSpPr>
        <p:spPr>
          <a:xfrm>
            <a:off x="6612637" y="3980780"/>
            <a:ext cx="47988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altLang="en-US" sz="1800" b="1" dirty="0">
                <a:solidFill>
                  <a:schemeClr val="tx1"/>
                </a:solidFill>
              </a:rPr>
              <a:t>Lahan ter</a:t>
            </a:r>
            <a:r>
              <a:rPr lang="en-ID" altLang="en-US" sz="1800" b="1" dirty="0">
                <a:solidFill>
                  <a:schemeClr val="tx1"/>
                </a:solidFill>
              </a:rPr>
              <a:t>de</a:t>
            </a:r>
            <a:r>
              <a:rPr lang="id-ID" altLang="en-US" sz="1800" b="1" dirty="0">
                <a:solidFill>
                  <a:schemeClr val="tx1"/>
                </a:solidFill>
              </a:rPr>
              <a:t>gradasi/kritis</a:t>
            </a:r>
            <a:r>
              <a:rPr lang="id-ID" altLang="en-US" sz="1800" dirty="0">
                <a:solidFill>
                  <a:schemeClr val="tx1"/>
                </a:solidFill>
              </a:rPr>
              <a:t>: lahan</a:t>
            </a:r>
            <a:r>
              <a:rPr lang="en-ID" altLang="en-US" sz="1800" dirty="0">
                <a:solidFill>
                  <a:schemeClr val="tx1"/>
                </a:solidFill>
              </a:rPr>
              <a:t> yang</a:t>
            </a:r>
            <a:r>
              <a:rPr lang="id-ID" altLang="en-US" sz="1800" dirty="0">
                <a:solidFill>
                  <a:schemeClr val="tx1"/>
                </a:solidFill>
              </a:rPr>
              <a:t> fungsinya kurang baik untuk menumbuhkan tanaman</a:t>
            </a:r>
            <a:endParaRPr lang="en-ID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11368786" y="6027648"/>
            <a:ext cx="687070" cy="687082"/>
          </a:xfrm>
          <a:custGeom>
            <a:avLst/>
            <a:gdLst/>
            <a:ahLst/>
            <a:cxnLst/>
            <a:rect l="l" t="t" r="r" b="b"/>
            <a:pathLst>
              <a:path w="687070" h="687082">
                <a:moveTo>
                  <a:pt x="587248" y="101396"/>
                </a:moveTo>
                <a:lnTo>
                  <a:pt x="687070" y="344639"/>
                </a:lnTo>
                <a:lnTo>
                  <a:pt x="585724" y="587248"/>
                </a:lnTo>
                <a:lnTo>
                  <a:pt x="342519" y="687082"/>
                </a:lnTo>
                <a:lnTo>
                  <a:pt x="99822" y="585685"/>
                </a:lnTo>
                <a:lnTo>
                  <a:pt x="0" y="342442"/>
                </a:lnTo>
                <a:lnTo>
                  <a:pt x="101473" y="99834"/>
                </a:lnTo>
                <a:lnTo>
                  <a:pt x="344678" y="0"/>
                </a:lnTo>
                <a:lnTo>
                  <a:pt x="587248" y="101396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175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533632" y="6556248"/>
            <a:ext cx="73151" cy="73152"/>
          </a:xfrm>
          <a:custGeom>
            <a:avLst/>
            <a:gdLst/>
            <a:ahLst/>
            <a:cxnLst/>
            <a:rect l="l" t="t" r="r" b="b"/>
            <a:pathLst>
              <a:path w="73151" h="73151">
                <a:moveTo>
                  <a:pt x="0" y="36576"/>
                </a:moveTo>
                <a:lnTo>
                  <a:pt x="3180" y="51516"/>
                </a:lnTo>
                <a:lnTo>
                  <a:pt x="11073" y="62794"/>
                </a:lnTo>
                <a:lnTo>
                  <a:pt x="22577" y="70377"/>
                </a:lnTo>
                <a:lnTo>
                  <a:pt x="36575" y="73152"/>
                </a:lnTo>
                <a:lnTo>
                  <a:pt x="37657" y="73136"/>
                </a:lnTo>
                <a:lnTo>
                  <a:pt x="51511" y="69973"/>
                </a:lnTo>
                <a:lnTo>
                  <a:pt x="62789" y="62083"/>
                </a:lnTo>
                <a:lnTo>
                  <a:pt x="70375" y="50579"/>
                </a:lnTo>
                <a:lnTo>
                  <a:pt x="73151" y="36576"/>
                </a:lnTo>
                <a:lnTo>
                  <a:pt x="73136" y="35494"/>
                </a:lnTo>
                <a:lnTo>
                  <a:pt x="69971" y="21635"/>
                </a:lnTo>
                <a:lnTo>
                  <a:pt x="62078" y="10357"/>
                </a:lnTo>
                <a:lnTo>
                  <a:pt x="50574" y="2774"/>
                </a:lnTo>
                <a:lnTo>
                  <a:pt x="36575" y="0"/>
                </a:lnTo>
                <a:lnTo>
                  <a:pt x="35494" y="15"/>
                </a:lnTo>
                <a:lnTo>
                  <a:pt x="21640" y="3178"/>
                </a:lnTo>
                <a:lnTo>
                  <a:pt x="10362" y="11068"/>
                </a:lnTo>
                <a:lnTo>
                  <a:pt x="2776" y="22572"/>
                </a:lnTo>
                <a:lnTo>
                  <a:pt x="0" y="36576"/>
                </a:lnTo>
                <a:close/>
              </a:path>
            </a:pathLst>
          </a:custGeom>
          <a:solidFill>
            <a:srgbClr val="C2D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891772" y="6560820"/>
            <a:ext cx="100583" cy="100583"/>
          </a:xfrm>
          <a:custGeom>
            <a:avLst/>
            <a:gdLst/>
            <a:ahLst/>
            <a:cxnLst/>
            <a:rect l="l" t="t" r="r" b="b"/>
            <a:pathLst>
              <a:path w="100583" h="100583">
                <a:moveTo>
                  <a:pt x="0" y="50291"/>
                </a:moveTo>
                <a:lnTo>
                  <a:pt x="753" y="59020"/>
                </a:lnTo>
                <a:lnTo>
                  <a:pt x="5106" y="72411"/>
                </a:lnTo>
                <a:lnTo>
                  <a:pt x="12822" y="83852"/>
                </a:lnTo>
                <a:lnTo>
                  <a:pt x="23315" y="92754"/>
                </a:lnTo>
                <a:lnTo>
                  <a:pt x="36000" y="98528"/>
                </a:lnTo>
                <a:lnTo>
                  <a:pt x="50292" y="100583"/>
                </a:lnTo>
                <a:lnTo>
                  <a:pt x="59030" y="99829"/>
                </a:lnTo>
                <a:lnTo>
                  <a:pt x="72428" y="95470"/>
                </a:lnTo>
                <a:lnTo>
                  <a:pt x="83867" y="87748"/>
                </a:lnTo>
                <a:lnTo>
                  <a:pt x="92764" y="77251"/>
                </a:lnTo>
                <a:lnTo>
                  <a:pt x="98531" y="64569"/>
                </a:lnTo>
                <a:lnTo>
                  <a:pt x="100583" y="50291"/>
                </a:lnTo>
                <a:lnTo>
                  <a:pt x="99830" y="41563"/>
                </a:lnTo>
                <a:lnTo>
                  <a:pt x="95477" y="28172"/>
                </a:lnTo>
                <a:lnTo>
                  <a:pt x="87761" y="16731"/>
                </a:lnTo>
                <a:lnTo>
                  <a:pt x="77268" y="7829"/>
                </a:lnTo>
                <a:lnTo>
                  <a:pt x="64583" y="2055"/>
                </a:lnTo>
                <a:lnTo>
                  <a:pt x="50292" y="0"/>
                </a:lnTo>
                <a:lnTo>
                  <a:pt x="41553" y="754"/>
                </a:lnTo>
                <a:lnTo>
                  <a:pt x="28155" y="5113"/>
                </a:lnTo>
                <a:lnTo>
                  <a:pt x="16716" y="12835"/>
                </a:lnTo>
                <a:lnTo>
                  <a:pt x="7819" y="23332"/>
                </a:lnTo>
                <a:lnTo>
                  <a:pt x="2052" y="36014"/>
                </a:lnTo>
                <a:lnTo>
                  <a:pt x="0" y="50291"/>
                </a:lnTo>
                <a:close/>
              </a:path>
            </a:pathLst>
          </a:custGeom>
          <a:solidFill>
            <a:srgbClr val="749A2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343132" y="6361176"/>
            <a:ext cx="260603" cy="259079"/>
          </a:xfrm>
          <a:custGeom>
            <a:avLst/>
            <a:gdLst/>
            <a:ahLst/>
            <a:cxnLst/>
            <a:rect l="l" t="t" r="r" b="b"/>
            <a:pathLst>
              <a:path w="260603" h="259079">
                <a:moveTo>
                  <a:pt x="0" y="129539"/>
                </a:moveTo>
                <a:lnTo>
                  <a:pt x="820" y="114914"/>
                </a:lnTo>
                <a:lnTo>
                  <a:pt x="3224" y="100764"/>
                </a:lnTo>
                <a:lnTo>
                  <a:pt x="7122" y="87179"/>
                </a:lnTo>
                <a:lnTo>
                  <a:pt x="12426" y="74246"/>
                </a:lnTo>
                <a:lnTo>
                  <a:pt x="19047" y="62054"/>
                </a:lnTo>
                <a:lnTo>
                  <a:pt x="26898" y="50690"/>
                </a:lnTo>
                <a:lnTo>
                  <a:pt x="35890" y="40243"/>
                </a:lnTo>
                <a:lnTo>
                  <a:pt x="45935" y="30800"/>
                </a:lnTo>
                <a:lnTo>
                  <a:pt x="56944" y="22451"/>
                </a:lnTo>
                <a:lnTo>
                  <a:pt x="68830" y="15282"/>
                </a:lnTo>
                <a:lnTo>
                  <a:pt x="81503" y="9383"/>
                </a:lnTo>
                <a:lnTo>
                  <a:pt x="94876" y="4840"/>
                </a:lnTo>
                <a:lnTo>
                  <a:pt x="108859" y="1743"/>
                </a:lnTo>
                <a:lnTo>
                  <a:pt x="123366" y="180"/>
                </a:lnTo>
                <a:lnTo>
                  <a:pt x="130301" y="0"/>
                </a:lnTo>
                <a:lnTo>
                  <a:pt x="145022" y="816"/>
                </a:lnTo>
                <a:lnTo>
                  <a:pt x="159261" y="3207"/>
                </a:lnTo>
                <a:lnTo>
                  <a:pt x="172930" y="7085"/>
                </a:lnTo>
                <a:lnTo>
                  <a:pt x="185942" y="12361"/>
                </a:lnTo>
                <a:lnTo>
                  <a:pt x="198206" y="18947"/>
                </a:lnTo>
                <a:lnTo>
                  <a:pt x="209636" y="26756"/>
                </a:lnTo>
                <a:lnTo>
                  <a:pt x="220143" y="35698"/>
                </a:lnTo>
                <a:lnTo>
                  <a:pt x="229638" y="45687"/>
                </a:lnTo>
                <a:lnTo>
                  <a:pt x="238033" y="56633"/>
                </a:lnTo>
                <a:lnTo>
                  <a:pt x="245241" y="68449"/>
                </a:lnTo>
                <a:lnTo>
                  <a:pt x="251172" y="81047"/>
                </a:lnTo>
                <a:lnTo>
                  <a:pt x="255738" y="94338"/>
                </a:lnTo>
                <a:lnTo>
                  <a:pt x="258851" y="108235"/>
                </a:lnTo>
                <a:lnTo>
                  <a:pt x="260422" y="122649"/>
                </a:lnTo>
                <a:lnTo>
                  <a:pt x="260603" y="129539"/>
                </a:lnTo>
                <a:lnTo>
                  <a:pt x="259783" y="144165"/>
                </a:lnTo>
                <a:lnTo>
                  <a:pt x="257379" y="158315"/>
                </a:lnTo>
                <a:lnTo>
                  <a:pt x="253481" y="171900"/>
                </a:lnTo>
                <a:lnTo>
                  <a:pt x="248177" y="184833"/>
                </a:lnTo>
                <a:lnTo>
                  <a:pt x="241556" y="197025"/>
                </a:lnTo>
                <a:lnTo>
                  <a:pt x="233705" y="208389"/>
                </a:lnTo>
                <a:lnTo>
                  <a:pt x="224713" y="218836"/>
                </a:lnTo>
                <a:lnTo>
                  <a:pt x="214668" y="228279"/>
                </a:lnTo>
                <a:lnTo>
                  <a:pt x="203659" y="236628"/>
                </a:lnTo>
                <a:lnTo>
                  <a:pt x="191773" y="243797"/>
                </a:lnTo>
                <a:lnTo>
                  <a:pt x="179100" y="249696"/>
                </a:lnTo>
                <a:lnTo>
                  <a:pt x="165727" y="254239"/>
                </a:lnTo>
                <a:lnTo>
                  <a:pt x="151744" y="257336"/>
                </a:lnTo>
                <a:lnTo>
                  <a:pt x="137237" y="258899"/>
                </a:lnTo>
                <a:lnTo>
                  <a:pt x="130301" y="259079"/>
                </a:lnTo>
                <a:lnTo>
                  <a:pt x="115581" y="258263"/>
                </a:lnTo>
                <a:lnTo>
                  <a:pt x="101342" y="255872"/>
                </a:lnTo>
                <a:lnTo>
                  <a:pt x="87673" y="251994"/>
                </a:lnTo>
                <a:lnTo>
                  <a:pt x="74661" y="246718"/>
                </a:lnTo>
                <a:lnTo>
                  <a:pt x="62397" y="240132"/>
                </a:lnTo>
                <a:lnTo>
                  <a:pt x="50967" y="232323"/>
                </a:lnTo>
                <a:lnTo>
                  <a:pt x="40460" y="223381"/>
                </a:lnTo>
                <a:lnTo>
                  <a:pt x="30965" y="213392"/>
                </a:lnTo>
                <a:lnTo>
                  <a:pt x="22570" y="202446"/>
                </a:lnTo>
                <a:lnTo>
                  <a:pt x="15362" y="190630"/>
                </a:lnTo>
                <a:lnTo>
                  <a:pt x="9431" y="178032"/>
                </a:lnTo>
                <a:lnTo>
                  <a:pt x="4865" y="164741"/>
                </a:lnTo>
                <a:lnTo>
                  <a:pt x="1752" y="150844"/>
                </a:lnTo>
                <a:lnTo>
                  <a:pt x="181" y="136430"/>
                </a:lnTo>
                <a:lnTo>
                  <a:pt x="0" y="129539"/>
                </a:lnTo>
                <a:close/>
              </a:path>
            </a:pathLst>
          </a:custGeom>
          <a:solidFill>
            <a:srgbClr val="FF0000"/>
          </a:solidFill>
          <a:ln w="3048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6771132"/>
            <a:ext cx="12192000" cy="86866"/>
          </a:xfrm>
          <a:custGeom>
            <a:avLst/>
            <a:gdLst/>
            <a:ahLst/>
            <a:cxnLst/>
            <a:rect l="l" t="t" r="r" b="b"/>
            <a:pathLst>
              <a:path w="12192000" h="86866">
                <a:moveTo>
                  <a:pt x="12192000" y="86866"/>
                </a:moveTo>
                <a:lnTo>
                  <a:pt x="12192000" y="0"/>
                </a:lnTo>
                <a:lnTo>
                  <a:pt x="0" y="0"/>
                </a:lnTo>
                <a:lnTo>
                  <a:pt x="0" y="86866"/>
                </a:lnTo>
                <a:lnTo>
                  <a:pt x="12192000" y="8686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0" y="0"/>
            <a:ext cx="12192000" cy="86868"/>
          </a:xfrm>
          <a:custGeom>
            <a:avLst/>
            <a:gdLst/>
            <a:ahLst/>
            <a:cxnLst/>
            <a:rect l="l" t="t" r="r" b="b"/>
            <a:pathLst>
              <a:path w="12192000" h="86868">
                <a:moveTo>
                  <a:pt x="0" y="86868"/>
                </a:moveTo>
                <a:lnTo>
                  <a:pt x="12192000" y="86868"/>
                </a:lnTo>
                <a:lnTo>
                  <a:pt x="12192000" y="0"/>
                </a:lnTo>
                <a:lnTo>
                  <a:pt x="0" y="0"/>
                </a:lnTo>
                <a:lnTo>
                  <a:pt x="0" y="868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0" y="0"/>
            <a:ext cx="86867" cy="6857997"/>
          </a:xfrm>
          <a:custGeom>
            <a:avLst/>
            <a:gdLst/>
            <a:ahLst/>
            <a:cxnLst/>
            <a:rect l="l" t="t" r="r" b="b"/>
            <a:pathLst>
              <a:path w="86867" h="6857997">
                <a:moveTo>
                  <a:pt x="86867" y="6857997"/>
                </a:moveTo>
                <a:lnTo>
                  <a:pt x="86867" y="0"/>
                </a:lnTo>
                <a:lnTo>
                  <a:pt x="0" y="0"/>
                </a:lnTo>
                <a:lnTo>
                  <a:pt x="0" y="6857997"/>
                </a:lnTo>
                <a:lnTo>
                  <a:pt x="86867" y="685799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105132" y="0"/>
            <a:ext cx="86868" cy="6857996"/>
          </a:xfrm>
          <a:custGeom>
            <a:avLst/>
            <a:gdLst/>
            <a:ahLst/>
            <a:cxnLst/>
            <a:rect l="l" t="t" r="r" b="b"/>
            <a:pathLst>
              <a:path w="86868" h="6857996">
                <a:moveTo>
                  <a:pt x="86868" y="6857996"/>
                </a:moveTo>
                <a:lnTo>
                  <a:pt x="86868" y="0"/>
                </a:lnTo>
                <a:lnTo>
                  <a:pt x="0" y="0"/>
                </a:lnTo>
                <a:lnTo>
                  <a:pt x="0" y="6857996"/>
                </a:lnTo>
                <a:lnTo>
                  <a:pt x="86868" y="685799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160127" y="547877"/>
            <a:ext cx="458470" cy="313309"/>
          </a:xfrm>
          <a:custGeom>
            <a:avLst/>
            <a:gdLst/>
            <a:ahLst/>
            <a:cxnLst/>
            <a:rect l="l" t="t" r="r" b="b"/>
            <a:pathLst>
              <a:path w="458470" h="313309">
                <a:moveTo>
                  <a:pt x="458470" y="0"/>
                </a:moveTo>
                <a:lnTo>
                  <a:pt x="0" y="176402"/>
                </a:lnTo>
                <a:lnTo>
                  <a:pt x="378205" y="313309"/>
                </a:lnTo>
                <a:lnTo>
                  <a:pt x="45847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647426" y="897509"/>
            <a:ext cx="332740" cy="184023"/>
          </a:xfrm>
          <a:custGeom>
            <a:avLst/>
            <a:gdLst/>
            <a:ahLst/>
            <a:cxnLst/>
            <a:rect l="l" t="t" r="r" b="b"/>
            <a:pathLst>
              <a:path w="332740" h="184023">
                <a:moveTo>
                  <a:pt x="332740" y="0"/>
                </a:moveTo>
                <a:lnTo>
                  <a:pt x="0" y="14224"/>
                </a:lnTo>
                <a:lnTo>
                  <a:pt x="213359" y="184023"/>
                </a:lnTo>
                <a:lnTo>
                  <a:pt x="33274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687177" y="625348"/>
            <a:ext cx="245872" cy="168148"/>
          </a:xfrm>
          <a:custGeom>
            <a:avLst/>
            <a:gdLst/>
            <a:ahLst/>
            <a:cxnLst/>
            <a:rect l="l" t="t" r="r" b="b"/>
            <a:pathLst>
              <a:path w="245872" h="168148">
                <a:moveTo>
                  <a:pt x="202819" y="168148"/>
                </a:moveTo>
                <a:lnTo>
                  <a:pt x="245872" y="0"/>
                </a:lnTo>
                <a:lnTo>
                  <a:pt x="0" y="94614"/>
                </a:lnTo>
                <a:lnTo>
                  <a:pt x="202819" y="1681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039475" y="799211"/>
            <a:ext cx="223266" cy="137667"/>
          </a:xfrm>
          <a:custGeom>
            <a:avLst/>
            <a:gdLst/>
            <a:ahLst/>
            <a:cxnLst/>
            <a:rect l="l" t="t" r="r" b="b"/>
            <a:pathLst>
              <a:path w="223266" h="137667">
                <a:moveTo>
                  <a:pt x="223266" y="0"/>
                </a:moveTo>
                <a:lnTo>
                  <a:pt x="0" y="46989"/>
                </a:lnTo>
                <a:lnTo>
                  <a:pt x="163322" y="137667"/>
                </a:lnTo>
                <a:lnTo>
                  <a:pt x="22326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133582" y="367284"/>
            <a:ext cx="186436" cy="151891"/>
          </a:xfrm>
          <a:custGeom>
            <a:avLst/>
            <a:gdLst/>
            <a:ahLst/>
            <a:cxnLst/>
            <a:rect l="l" t="t" r="r" b="b"/>
            <a:pathLst>
              <a:path w="186436" h="151891">
                <a:moveTo>
                  <a:pt x="181101" y="0"/>
                </a:moveTo>
                <a:lnTo>
                  <a:pt x="0" y="138556"/>
                </a:lnTo>
                <a:lnTo>
                  <a:pt x="54991" y="151891"/>
                </a:lnTo>
                <a:lnTo>
                  <a:pt x="186436" y="150113"/>
                </a:lnTo>
                <a:lnTo>
                  <a:pt x="18110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533378" y="1052067"/>
            <a:ext cx="170179" cy="98552"/>
          </a:xfrm>
          <a:custGeom>
            <a:avLst/>
            <a:gdLst/>
            <a:ahLst/>
            <a:cxnLst/>
            <a:rect l="l" t="t" r="r" b="b"/>
            <a:pathLst>
              <a:path w="170179" h="98552">
                <a:moveTo>
                  <a:pt x="170179" y="11811"/>
                </a:moveTo>
                <a:lnTo>
                  <a:pt x="0" y="0"/>
                </a:lnTo>
                <a:lnTo>
                  <a:pt x="24256" y="34671"/>
                </a:lnTo>
                <a:lnTo>
                  <a:pt x="98932" y="98552"/>
                </a:lnTo>
                <a:lnTo>
                  <a:pt x="170179" y="1181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754358" y="221615"/>
            <a:ext cx="182372" cy="183260"/>
          </a:xfrm>
          <a:custGeom>
            <a:avLst/>
            <a:gdLst/>
            <a:ahLst/>
            <a:cxnLst/>
            <a:rect l="l" t="t" r="r" b="b"/>
            <a:pathLst>
              <a:path w="182372" h="183260">
                <a:moveTo>
                  <a:pt x="135763" y="0"/>
                </a:moveTo>
                <a:lnTo>
                  <a:pt x="0" y="183260"/>
                </a:lnTo>
                <a:lnTo>
                  <a:pt x="56515" y="180847"/>
                </a:lnTo>
                <a:lnTo>
                  <a:pt x="182372" y="142747"/>
                </a:lnTo>
                <a:lnTo>
                  <a:pt x="135763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424285" y="655954"/>
            <a:ext cx="226314" cy="132587"/>
          </a:xfrm>
          <a:custGeom>
            <a:avLst/>
            <a:gdLst/>
            <a:ahLst/>
            <a:cxnLst/>
            <a:rect l="l" t="t" r="r" b="b"/>
            <a:pathLst>
              <a:path w="226314" h="132587">
                <a:moveTo>
                  <a:pt x="226314" y="0"/>
                </a:moveTo>
                <a:lnTo>
                  <a:pt x="0" y="29210"/>
                </a:lnTo>
                <a:lnTo>
                  <a:pt x="155575" y="132587"/>
                </a:lnTo>
                <a:lnTo>
                  <a:pt x="22631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643868" y="843788"/>
            <a:ext cx="224027" cy="136525"/>
          </a:xfrm>
          <a:custGeom>
            <a:avLst/>
            <a:gdLst/>
            <a:ahLst/>
            <a:cxnLst/>
            <a:rect l="l" t="t" r="r" b="b"/>
            <a:pathLst>
              <a:path w="224027" h="136525">
                <a:moveTo>
                  <a:pt x="161289" y="136525"/>
                </a:moveTo>
                <a:lnTo>
                  <a:pt x="224027" y="0"/>
                </a:lnTo>
                <a:lnTo>
                  <a:pt x="0" y="42545"/>
                </a:lnTo>
                <a:lnTo>
                  <a:pt x="43052" y="79121"/>
                </a:lnTo>
                <a:lnTo>
                  <a:pt x="161289" y="136525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124694" y="875284"/>
            <a:ext cx="557656" cy="638937"/>
          </a:xfrm>
          <a:custGeom>
            <a:avLst/>
            <a:gdLst/>
            <a:ahLst/>
            <a:cxnLst/>
            <a:rect l="l" t="t" r="r" b="b"/>
            <a:pathLst>
              <a:path w="557656" h="638937">
                <a:moveTo>
                  <a:pt x="557656" y="258571"/>
                </a:moveTo>
                <a:lnTo>
                  <a:pt x="0" y="0"/>
                </a:lnTo>
                <a:lnTo>
                  <a:pt x="306577" y="638937"/>
                </a:lnTo>
                <a:lnTo>
                  <a:pt x="557656" y="258571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872216" y="1202436"/>
            <a:ext cx="316991" cy="233172"/>
          </a:xfrm>
          <a:custGeom>
            <a:avLst/>
            <a:gdLst/>
            <a:ahLst/>
            <a:cxnLst/>
            <a:rect l="l" t="t" r="r" b="b"/>
            <a:pathLst>
              <a:path w="316991" h="233172">
                <a:moveTo>
                  <a:pt x="316991" y="102488"/>
                </a:moveTo>
                <a:lnTo>
                  <a:pt x="0" y="0"/>
                </a:lnTo>
                <a:lnTo>
                  <a:pt x="140969" y="233172"/>
                </a:lnTo>
                <a:lnTo>
                  <a:pt x="316991" y="102488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500612" y="1506220"/>
            <a:ext cx="170053" cy="98551"/>
          </a:xfrm>
          <a:custGeom>
            <a:avLst/>
            <a:gdLst/>
            <a:ahLst/>
            <a:cxnLst/>
            <a:rect l="l" t="t" r="r" b="b"/>
            <a:pathLst>
              <a:path w="170053" h="98551">
                <a:moveTo>
                  <a:pt x="170053" y="11810"/>
                </a:moveTo>
                <a:lnTo>
                  <a:pt x="0" y="0"/>
                </a:lnTo>
                <a:lnTo>
                  <a:pt x="24257" y="34670"/>
                </a:lnTo>
                <a:lnTo>
                  <a:pt x="98806" y="98551"/>
                </a:lnTo>
                <a:lnTo>
                  <a:pt x="170053" y="1181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466704" y="762065"/>
            <a:ext cx="264922" cy="267080"/>
          </a:xfrm>
          <a:custGeom>
            <a:avLst/>
            <a:gdLst/>
            <a:ahLst/>
            <a:cxnLst/>
            <a:rect l="l" t="t" r="r" b="b"/>
            <a:pathLst>
              <a:path w="264922" h="267080">
                <a:moveTo>
                  <a:pt x="264922" y="201802"/>
                </a:moveTo>
                <a:lnTo>
                  <a:pt x="0" y="0"/>
                </a:lnTo>
                <a:lnTo>
                  <a:pt x="55499" y="267080"/>
                </a:lnTo>
                <a:lnTo>
                  <a:pt x="264922" y="201802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602212" y="1998217"/>
            <a:ext cx="145669" cy="133096"/>
          </a:xfrm>
          <a:custGeom>
            <a:avLst/>
            <a:gdLst/>
            <a:ahLst/>
            <a:cxnLst/>
            <a:rect l="l" t="t" r="r" b="b"/>
            <a:pathLst>
              <a:path w="145669" h="133096">
                <a:moveTo>
                  <a:pt x="145669" y="88773"/>
                </a:moveTo>
                <a:lnTo>
                  <a:pt x="0" y="0"/>
                </a:lnTo>
                <a:lnTo>
                  <a:pt x="5588" y="41910"/>
                </a:lnTo>
                <a:lnTo>
                  <a:pt x="42418" y="133096"/>
                </a:lnTo>
                <a:lnTo>
                  <a:pt x="145669" y="8877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95884" y="77724"/>
            <a:ext cx="11001756" cy="1068324"/>
          </a:xfrm>
          <a:custGeom>
            <a:avLst/>
            <a:gdLst/>
            <a:ahLst/>
            <a:cxnLst/>
            <a:rect l="l" t="t" r="r" b="b"/>
            <a:pathLst>
              <a:path w="11001756" h="1068324">
                <a:moveTo>
                  <a:pt x="0" y="1068324"/>
                </a:moveTo>
                <a:lnTo>
                  <a:pt x="11001756" y="1068324"/>
                </a:lnTo>
                <a:lnTo>
                  <a:pt x="11001756" y="0"/>
                </a:lnTo>
                <a:lnTo>
                  <a:pt x="0" y="0"/>
                </a:lnTo>
                <a:lnTo>
                  <a:pt x="0" y="10683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962656" y="1239012"/>
            <a:ext cx="7114032" cy="2421636"/>
          </a:xfrm>
          <a:custGeom>
            <a:avLst/>
            <a:gdLst/>
            <a:ahLst/>
            <a:cxnLst/>
            <a:rect l="l" t="t" r="r" b="b"/>
            <a:pathLst>
              <a:path w="7114032" h="2421636">
                <a:moveTo>
                  <a:pt x="7114032" y="403605"/>
                </a:moveTo>
                <a:lnTo>
                  <a:pt x="7112693" y="370506"/>
                </a:lnTo>
                <a:lnTo>
                  <a:pt x="7108748" y="338143"/>
                </a:lnTo>
                <a:lnTo>
                  <a:pt x="7093453" y="276043"/>
                </a:lnTo>
                <a:lnTo>
                  <a:pt x="7068978" y="218134"/>
                </a:lnTo>
                <a:lnTo>
                  <a:pt x="7036153" y="165250"/>
                </a:lnTo>
                <a:lnTo>
                  <a:pt x="6995810" y="118221"/>
                </a:lnTo>
                <a:lnTo>
                  <a:pt x="6948781" y="77878"/>
                </a:lnTo>
                <a:lnTo>
                  <a:pt x="6895897" y="45053"/>
                </a:lnTo>
                <a:lnTo>
                  <a:pt x="6837988" y="20578"/>
                </a:lnTo>
                <a:lnTo>
                  <a:pt x="6775888" y="5283"/>
                </a:lnTo>
                <a:lnTo>
                  <a:pt x="6710426" y="0"/>
                </a:lnTo>
                <a:lnTo>
                  <a:pt x="0" y="0"/>
                </a:lnTo>
                <a:lnTo>
                  <a:pt x="0" y="2421636"/>
                </a:lnTo>
                <a:lnTo>
                  <a:pt x="6710426" y="2421636"/>
                </a:lnTo>
                <a:lnTo>
                  <a:pt x="6775888" y="2416352"/>
                </a:lnTo>
                <a:lnTo>
                  <a:pt x="6837988" y="2401057"/>
                </a:lnTo>
                <a:lnTo>
                  <a:pt x="6895897" y="2376582"/>
                </a:lnTo>
                <a:lnTo>
                  <a:pt x="6948781" y="2343757"/>
                </a:lnTo>
                <a:lnTo>
                  <a:pt x="6995810" y="2303414"/>
                </a:lnTo>
                <a:lnTo>
                  <a:pt x="7036153" y="2256385"/>
                </a:lnTo>
                <a:lnTo>
                  <a:pt x="7068978" y="2203501"/>
                </a:lnTo>
                <a:lnTo>
                  <a:pt x="7093453" y="2145592"/>
                </a:lnTo>
                <a:lnTo>
                  <a:pt x="7108748" y="2083492"/>
                </a:lnTo>
                <a:lnTo>
                  <a:pt x="7114032" y="2018029"/>
                </a:lnTo>
                <a:lnTo>
                  <a:pt x="7114032" y="403605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902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lang="en-ID" dirty="0"/>
          </a:p>
        </p:txBody>
      </p:sp>
      <p:sp>
        <p:nvSpPr>
          <p:cNvPr id="52" name="object 52"/>
          <p:cNvSpPr/>
          <p:nvPr/>
        </p:nvSpPr>
        <p:spPr>
          <a:xfrm>
            <a:off x="2962656" y="1239012"/>
            <a:ext cx="7114032" cy="2421636"/>
          </a:xfrm>
          <a:custGeom>
            <a:avLst/>
            <a:gdLst/>
            <a:ahLst/>
            <a:cxnLst/>
            <a:rect l="l" t="t" r="r" b="b"/>
            <a:pathLst>
              <a:path w="7114032" h="2421636">
                <a:moveTo>
                  <a:pt x="7114032" y="403605"/>
                </a:moveTo>
                <a:lnTo>
                  <a:pt x="7114032" y="2018029"/>
                </a:lnTo>
                <a:lnTo>
                  <a:pt x="7112693" y="2051129"/>
                </a:lnTo>
                <a:lnTo>
                  <a:pt x="7102300" y="2115014"/>
                </a:lnTo>
                <a:lnTo>
                  <a:pt x="7082311" y="2175123"/>
                </a:lnTo>
                <a:lnTo>
                  <a:pt x="7053557" y="2230623"/>
                </a:lnTo>
                <a:lnTo>
                  <a:pt x="7016869" y="2280684"/>
                </a:lnTo>
                <a:lnTo>
                  <a:pt x="6973080" y="2324473"/>
                </a:lnTo>
                <a:lnTo>
                  <a:pt x="6923019" y="2361161"/>
                </a:lnTo>
                <a:lnTo>
                  <a:pt x="6867519" y="2389915"/>
                </a:lnTo>
                <a:lnTo>
                  <a:pt x="6807410" y="2409904"/>
                </a:lnTo>
                <a:lnTo>
                  <a:pt x="6743525" y="2420297"/>
                </a:lnTo>
                <a:lnTo>
                  <a:pt x="6710426" y="2421636"/>
                </a:lnTo>
                <a:lnTo>
                  <a:pt x="0" y="2421636"/>
                </a:lnTo>
                <a:lnTo>
                  <a:pt x="0" y="0"/>
                </a:lnTo>
                <a:lnTo>
                  <a:pt x="6710426" y="0"/>
                </a:lnTo>
                <a:lnTo>
                  <a:pt x="6775888" y="5283"/>
                </a:lnTo>
                <a:lnTo>
                  <a:pt x="6837988" y="20578"/>
                </a:lnTo>
                <a:lnTo>
                  <a:pt x="6895897" y="45053"/>
                </a:lnTo>
                <a:lnTo>
                  <a:pt x="6948781" y="77878"/>
                </a:lnTo>
                <a:lnTo>
                  <a:pt x="6995810" y="118221"/>
                </a:lnTo>
                <a:lnTo>
                  <a:pt x="7036153" y="165250"/>
                </a:lnTo>
                <a:lnTo>
                  <a:pt x="7068978" y="218134"/>
                </a:lnTo>
                <a:lnTo>
                  <a:pt x="7093453" y="276043"/>
                </a:lnTo>
                <a:lnTo>
                  <a:pt x="7108748" y="338143"/>
                </a:lnTo>
                <a:lnTo>
                  <a:pt x="7114032" y="403605"/>
                </a:lnTo>
                <a:close/>
              </a:path>
            </a:pathLst>
          </a:custGeom>
          <a:ln w="12192">
            <a:solidFill>
              <a:srgbClr val="DEEBC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95884" y="4620768"/>
            <a:ext cx="9462516" cy="1388364"/>
          </a:xfrm>
          <a:custGeom>
            <a:avLst/>
            <a:gdLst/>
            <a:ahLst/>
            <a:cxnLst/>
            <a:rect l="l" t="t" r="r" b="b"/>
            <a:pathLst>
              <a:path w="9462516" h="1388364">
                <a:moveTo>
                  <a:pt x="0" y="231394"/>
                </a:moveTo>
                <a:lnTo>
                  <a:pt x="0" y="1156970"/>
                </a:lnTo>
                <a:lnTo>
                  <a:pt x="767" y="1175943"/>
                </a:lnTo>
                <a:lnTo>
                  <a:pt x="11797" y="1230095"/>
                </a:lnTo>
                <a:lnTo>
                  <a:pt x="34670" y="1278843"/>
                </a:lnTo>
                <a:lnTo>
                  <a:pt x="67776" y="1320577"/>
                </a:lnTo>
                <a:lnTo>
                  <a:pt x="109509" y="1353687"/>
                </a:lnTo>
                <a:lnTo>
                  <a:pt x="158258" y="1376564"/>
                </a:lnTo>
                <a:lnTo>
                  <a:pt x="212417" y="1387596"/>
                </a:lnTo>
                <a:lnTo>
                  <a:pt x="231394" y="1388364"/>
                </a:lnTo>
                <a:lnTo>
                  <a:pt x="9231122" y="1388364"/>
                </a:lnTo>
                <a:lnTo>
                  <a:pt x="9286717" y="1381637"/>
                </a:lnTo>
                <a:lnTo>
                  <a:pt x="9337446" y="1362529"/>
                </a:lnTo>
                <a:lnTo>
                  <a:pt x="9381697" y="1332652"/>
                </a:lnTo>
                <a:lnTo>
                  <a:pt x="9417860" y="1293613"/>
                </a:lnTo>
                <a:lnTo>
                  <a:pt x="9444327" y="1247024"/>
                </a:lnTo>
                <a:lnTo>
                  <a:pt x="9459486" y="1194495"/>
                </a:lnTo>
                <a:lnTo>
                  <a:pt x="9462516" y="1156970"/>
                </a:lnTo>
                <a:lnTo>
                  <a:pt x="9462516" y="231394"/>
                </a:lnTo>
                <a:lnTo>
                  <a:pt x="9455789" y="175798"/>
                </a:lnTo>
                <a:lnTo>
                  <a:pt x="9436681" y="125069"/>
                </a:lnTo>
                <a:lnTo>
                  <a:pt x="9406804" y="80818"/>
                </a:lnTo>
                <a:lnTo>
                  <a:pt x="9367765" y="44655"/>
                </a:lnTo>
                <a:lnTo>
                  <a:pt x="9321176" y="18188"/>
                </a:lnTo>
                <a:lnTo>
                  <a:pt x="9268647" y="3029"/>
                </a:lnTo>
                <a:lnTo>
                  <a:pt x="9231122" y="0"/>
                </a:lnTo>
                <a:lnTo>
                  <a:pt x="231394" y="0"/>
                </a:lnTo>
                <a:lnTo>
                  <a:pt x="175789" y="6726"/>
                </a:lnTo>
                <a:lnTo>
                  <a:pt x="125058" y="25834"/>
                </a:lnTo>
                <a:lnTo>
                  <a:pt x="80808" y="55711"/>
                </a:lnTo>
                <a:lnTo>
                  <a:pt x="44647" y="94750"/>
                </a:lnTo>
                <a:lnTo>
                  <a:pt x="18185" y="141339"/>
                </a:lnTo>
                <a:lnTo>
                  <a:pt x="3028" y="193868"/>
                </a:lnTo>
                <a:lnTo>
                  <a:pt x="0" y="23139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4830" y="1212341"/>
            <a:ext cx="2418588" cy="2447544"/>
          </a:xfrm>
          <a:custGeom>
            <a:avLst/>
            <a:gdLst/>
            <a:ahLst/>
            <a:cxnLst/>
            <a:rect l="l" t="t" r="r" b="b"/>
            <a:pathLst>
              <a:path w="2418588" h="2447544">
                <a:moveTo>
                  <a:pt x="0" y="403098"/>
                </a:moveTo>
                <a:lnTo>
                  <a:pt x="0" y="2044446"/>
                </a:lnTo>
                <a:lnTo>
                  <a:pt x="1336" y="2077507"/>
                </a:lnTo>
                <a:lnTo>
                  <a:pt x="11715" y="2141317"/>
                </a:lnTo>
                <a:lnTo>
                  <a:pt x="31678" y="2201352"/>
                </a:lnTo>
                <a:lnTo>
                  <a:pt x="60395" y="2256783"/>
                </a:lnTo>
                <a:lnTo>
                  <a:pt x="97036" y="2306780"/>
                </a:lnTo>
                <a:lnTo>
                  <a:pt x="140770" y="2350513"/>
                </a:lnTo>
                <a:lnTo>
                  <a:pt x="190769" y="2387152"/>
                </a:lnTo>
                <a:lnTo>
                  <a:pt x="246202" y="2415867"/>
                </a:lnTo>
                <a:lnTo>
                  <a:pt x="306238" y="2435829"/>
                </a:lnTo>
                <a:lnTo>
                  <a:pt x="370049" y="2446207"/>
                </a:lnTo>
                <a:lnTo>
                  <a:pt x="403110" y="2447544"/>
                </a:lnTo>
                <a:lnTo>
                  <a:pt x="2015489" y="2447544"/>
                </a:lnTo>
                <a:lnTo>
                  <a:pt x="2080876" y="2442268"/>
                </a:lnTo>
                <a:lnTo>
                  <a:pt x="2142902" y="2426994"/>
                </a:lnTo>
                <a:lnTo>
                  <a:pt x="2200739" y="2402552"/>
                </a:lnTo>
                <a:lnTo>
                  <a:pt x="2253557" y="2369771"/>
                </a:lnTo>
                <a:lnTo>
                  <a:pt x="2300525" y="2329481"/>
                </a:lnTo>
                <a:lnTo>
                  <a:pt x="2340815" y="2282513"/>
                </a:lnTo>
                <a:lnTo>
                  <a:pt x="2373596" y="2229695"/>
                </a:lnTo>
                <a:lnTo>
                  <a:pt x="2398038" y="2171858"/>
                </a:lnTo>
                <a:lnTo>
                  <a:pt x="2413312" y="2109832"/>
                </a:lnTo>
                <a:lnTo>
                  <a:pt x="2418588" y="2044446"/>
                </a:lnTo>
                <a:lnTo>
                  <a:pt x="2418588" y="403098"/>
                </a:lnTo>
                <a:lnTo>
                  <a:pt x="2413312" y="337711"/>
                </a:lnTo>
                <a:lnTo>
                  <a:pt x="2398038" y="275685"/>
                </a:lnTo>
                <a:lnTo>
                  <a:pt x="2373596" y="217848"/>
                </a:lnTo>
                <a:lnTo>
                  <a:pt x="2340815" y="165030"/>
                </a:lnTo>
                <a:lnTo>
                  <a:pt x="2300525" y="118062"/>
                </a:lnTo>
                <a:lnTo>
                  <a:pt x="2253557" y="77772"/>
                </a:lnTo>
                <a:lnTo>
                  <a:pt x="2200739" y="44991"/>
                </a:lnTo>
                <a:lnTo>
                  <a:pt x="2142902" y="20549"/>
                </a:lnTo>
                <a:lnTo>
                  <a:pt x="2080876" y="5275"/>
                </a:lnTo>
                <a:lnTo>
                  <a:pt x="2015489" y="0"/>
                </a:lnTo>
                <a:lnTo>
                  <a:pt x="403110" y="0"/>
                </a:lnTo>
                <a:lnTo>
                  <a:pt x="337724" y="5275"/>
                </a:lnTo>
                <a:lnTo>
                  <a:pt x="275696" y="20549"/>
                </a:lnTo>
                <a:lnTo>
                  <a:pt x="217858" y="44991"/>
                </a:lnTo>
                <a:lnTo>
                  <a:pt x="165039" y="77772"/>
                </a:lnTo>
                <a:lnTo>
                  <a:pt x="118068" y="118062"/>
                </a:lnTo>
                <a:lnTo>
                  <a:pt x="77777" y="165030"/>
                </a:lnTo>
                <a:lnTo>
                  <a:pt x="44994" y="217848"/>
                </a:lnTo>
                <a:lnTo>
                  <a:pt x="20550" y="275685"/>
                </a:lnTo>
                <a:lnTo>
                  <a:pt x="5276" y="337711"/>
                </a:lnTo>
                <a:lnTo>
                  <a:pt x="0" y="403098"/>
                </a:lnTo>
                <a:close/>
              </a:path>
            </a:pathLst>
          </a:custGeom>
          <a:solidFill>
            <a:srgbClr val="CAEDD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95884" y="4620768"/>
            <a:ext cx="9462516" cy="1388364"/>
          </a:xfrm>
          <a:custGeom>
            <a:avLst/>
            <a:gdLst/>
            <a:ahLst/>
            <a:cxnLst/>
            <a:rect l="l" t="t" r="r" b="b"/>
            <a:pathLst>
              <a:path w="9462516" h="1388364">
                <a:moveTo>
                  <a:pt x="0" y="231394"/>
                </a:moveTo>
                <a:lnTo>
                  <a:pt x="6725" y="175798"/>
                </a:lnTo>
                <a:lnTo>
                  <a:pt x="25829" y="125069"/>
                </a:lnTo>
                <a:lnTo>
                  <a:pt x="55703" y="80818"/>
                </a:lnTo>
                <a:lnTo>
                  <a:pt x="94739" y="44655"/>
                </a:lnTo>
                <a:lnTo>
                  <a:pt x="141328" y="18188"/>
                </a:lnTo>
                <a:lnTo>
                  <a:pt x="193862" y="3029"/>
                </a:lnTo>
                <a:lnTo>
                  <a:pt x="231394" y="0"/>
                </a:lnTo>
                <a:lnTo>
                  <a:pt x="9231122" y="0"/>
                </a:lnTo>
                <a:lnTo>
                  <a:pt x="9286717" y="6726"/>
                </a:lnTo>
                <a:lnTo>
                  <a:pt x="9337446" y="25834"/>
                </a:lnTo>
                <a:lnTo>
                  <a:pt x="9381697" y="55711"/>
                </a:lnTo>
                <a:lnTo>
                  <a:pt x="9417860" y="94750"/>
                </a:lnTo>
                <a:lnTo>
                  <a:pt x="9444327" y="141339"/>
                </a:lnTo>
                <a:lnTo>
                  <a:pt x="9459486" y="193868"/>
                </a:lnTo>
                <a:lnTo>
                  <a:pt x="9462516" y="231394"/>
                </a:lnTo>
                <a:lnTo>
                  <a:pt x="9462516" y="1156970"/>
                </a:lnTo>
                <a:lnTo>
                  <a:pt x="9455789" y="1212565"/>
                </a:lnTo>
                <a:lnTo>
                  <a:pt x="9436681" y="1263294"/>
                </a:lnTo>
                <a:lnTo>
                  <a:pt x="9406804" y="1307545"/>
                </a:lnTo>
                <a:lnTo>
                  <a:pt x="9367765" y="1343708"/>
                </a:lnTo>
                <a:lnTo>
                  <a:pt x="9321176" y="1370175"/>
                </a:lnTo>
                <a:lnTo>
                  <a:pt x="9268647" y="1385334"/>
                </a:lnTo>
                <a:lnTo>
                  <a:pt x="9231122" y="1388364"/>
                </a:lnTo>
                <a:lnTo>
                  <a:pt x="231394" y="1388364"/>
                </a:lnTo>
                <a:lnTo>
                  <a:pt x="175789" y="1381637"/>
                </a:lnTo>
                <a:lnTo>
                  <a:pt x="125058" y="1362529"/>
                </a:lnTo>
                <a:lnTo>
                  <a:pt x="80808" y="1332652"/>
                </a:lnTo>
                <a:lnTo>
                  <a:pt x="44647" y="1293613"/>
                </a:lnTo>
                <a:lnTo>
                  <a:pt x="18185" y="1247024"/>
                </a:lnTo>
                <a:lnTo>
                  <a:pt x="3028" y="1194495"/>
                </a:lnTo>
                <a:lnTo>
                  <a:pt x="0" y="1156970"/>
                </a:lnTo>
                <a:lnTo>
                  <a:pt x="0" y="231394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199372" y="6386322"/>
            <a:ext cx="1705355" cy="364236"/>
          </a:xfrm>
          <a:custGeom>
            <a:avLst/>
            <a:gdLst/>
            <a:ahLst/>
            <a:cxnLst/>
            <a:rect l="l" t="t" r="r" b="b"/>
            <a:pathLst>
              <a:path w="1705355" h="364236">
                <a:moveTo>
                  <a:pt x="0" y="364236"/>
                </a:moveTo>
                <a:lnTo>
                  <a:pt x="1705355" y="364236"/>
                </a:lnTo>
                <a:lnTo>
                  <a:pt x="1705355" y="0"/>
                </a:lnTo>
                <a:lnTo>
                  <a:pt x="0" y="0"/>
                </a:lnTo>
                <a:lnTo>
                  <a:pt x="0" y="364236"/>
                </a:lnTo>
                <a:close/>
              </a:path>
            </a:pathLst>
          </a:custGeom>
          <a:ln w="3048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183368" y="1792224"/>
            <a:ext cx="1764791" cy="1216152"/>
          </a:xfrm>
          <a:custGeom>
            <a:avLst/>
            <a:gdLst/>
            <a:ahLst/>
            <a:cxnLst/>
            <a:rect l="l" t="t" r="r" b="b"/>
            <a:pathLst>
              <a:path w="1764791" h="1216152">
                <a:moveTo>
                  <a:pt x="0" y="202691"/>
                </a:moveTo>
                <a:lnTo>
                  <a:pt x="0" y="1013460"/>
                </a:lnTo>
                <a:lnTo>
                  <a:pt x="672" y="1030076"/>
                </a:lnTo>
                <a:lnTo>
                  <a:pt x="10338" y="1077504"/>
                </a:lnTo>
                <a:lnTo>
                  <a:pt x="30381" y="1120204"/>
                </a:lnTo>
                <a:lnTo>
                  <a:pt x="59388" y="1156763"/>
                </a:lnTo>
                <a:lnTo>
                  <a:pt x="95947" y="1185770"/>
                </a:lnTo>
                <a:lnTo>
                  <a:pt x="138647" y="1205813"/>
                </a:lnTo>
                <a:lnTo>
                  <a:pt x="186075" y="1215479"/>
                </a:lnTo>
                <a:lnTo>
                  <a:pt x="202691" y="1216152"/>
                </a:lnTo>
                <a:lnTo>
                  <a:pt x="1562100" y="1216152"/>
                </a:lnTo>
                <a:lnTo>
                  <a:pt x="1610790" y="1210257"/>
                </a:lnTo>
                <a:lnTo>
                  <a:pt x="1655223" y="1193517"/>
                </a:lnTo>
                <a:lnTo>
                  <a:pt x="1693986" y="1167341"/>
                </a:lnTo>
                <a:lnTo>
                  <a:pt x="1725667" y="1133142"/>
                </a:lnTo>
                <a:lnTo>
                  <a:pt x="1748855" y="1092332"/>
                </a:lnTo>
                <a:lnTo>
                  <a:pt x="1762137" y="1046323"/>
                </a:lnTo>
                <a:lnTo>
                  <a:pt x="1764791" y="1013460"/>
                </a:lnTo>
                <a:lnTo>
                  <a:pt x="1764791" y="202691"/>
                </a:lnTo>
                <a:lnTo>
                  <a:pt x="1758897" y="154001"/>
                </a:lnTo>
                <a:lnTo>
                  <a:pt x="1742157" y="109568"/>
                </a:lnTo>
                <a:lnTo>
                  <a:pt x="1715981" y="70805"/>
                </a:lnTo>
                <a:lnTo>
                  <a:pt x="1681782" y="39124"/>
                </a:lnTo>
                <a:lnTo>
                  <a:pt x="1640972" y="15936"/>
                </a:lnTo>
                <a:lnTo>
                  <a:pt x="1594963" y="2654"/>
                </a:lnTo>
                <a:lnTo>
                  <a:pt x="1562100" y="0"/>
                </a:lnTo>
                <a:lnTo>
                  <a:pt x="202691" y="0"/>
                </a:lnTo>
                <a:lnTo>
                  <a:pt x="154001" y="5894"/>
                </a:lnTo>
                <a:lnTo>
                  <a:pt x="109568" y="22634"/>
                </a:lnTo>
                <a:lnTo>
                  <a:pt x="70805" y="48810"/>
                </a:lnTo>
                <a:lnTo>
                  <a:pt x="39124" y="83009"/>
                </a:lnTo>
                <a:lnTo>
                  <a:pt x="15936" y="123819"/>
                </a:lnTo>
                <a:lnTo>
                  <a:pt x="2654" y="169828"/>
                </a:lnTo>
                <a:lnTo>
                  <a:pt x="0" y="202691"/>
                </a:lnTo>
                <a:close/>
              </a:path>
            </a:pathLst>
          </a:custGeom>
          <a:solidFill>
            <a:srgbClr val="E9A9E2"/>
          </a:solidFill>
        </p:spPr>
        <p:txBody>
          <a:bodyPr wrap="square" lIns="0" tIns="0" rIns="0" bIns="0" rtlCol="0">
            <a:noAutofit/>
          </a:bodyPr>
          <a:lstStyle/>
          <a:p>
            <a:endParaRPr b="1" dirty="0"/>
          </a:p>
        </p:txBody>
      </p:sp>
      <p:sp>
        <p:nvSpPr>
          <p:cNvPr id="59" name="object 59"/>
          <p:cNvSpPr/>
          <p:nvPr/>
        </p:nvSpPr>
        <p:spPr>
          <a:xfrm>
            <a:off x="10183368" y="4885944"/>
            <a:ext cx="1764791" cy="845819"/>
          </a:xfrm>
          <a:custGeom>
            <a:avLst/>
            <a:gdLst/>
            <a:ahLst/>
            <a:cxnLst/>
            <a:rect l="l" t="t" r="r" b="b"/>
            <a:pathLst>
              <a:path w="1764791" h="845819">
                <a:moveTo>
                  <a:pt x="0" y="140969"/>
                </a:moveTo>
                <a:lnTo>
                  <a:pt x="0" y="704850"/>
                </a:lnTo>
                <a:lnTo>
                  <a:pt x="369" y="715139"/>
                </a:lnTo>
                <a:lnTo>
                  <a:pt x="9874" y="756780"/>
                </a:lnTo>
                <a:lnTo>
                  <a:pt x="30713" y="792695"/>
                </a:lnTo>
                <a:lnTo>
                  <a:pt x="60859" y="820858"/>
                </a:lnTo>
                <a:lnTo>
                  <a:pt x="98287" y="839241"/>
                </a:lnTo>
                <a:lnTo>
                  <a:pt x="140970" y="845819"/>
                </a:lnTo>
                <a:lnTo>
                  <a:pt x="1623822" y="845819"/>
                </a:lnTo>
                <a:lnTo>
                  <a:pt x="1662408" y="840472"/>
                </a:lnTo>
                <a:lnTo>
                  <a:pt x="1700457" y="823186"/>
                </a:lnTo>
                <a:lnTo>
                  <a:pt x="1731429" y="795917"/>
                </a:lnTo>
                <a:lnTo>
                  <a:pt x="1753297" y="760692"/>
                </a:lnTo>
                <a:lnTo>
                  <a:pt x="1764036" y="719536"/>
                </a:lnTo>
                <a:lnTo>
                  <a:pt x="1764791" y="704850"/>
                </a:lnTo>
                <a:lnTo>
                  <a:pt x="1764791" y="140969"/>
                </a:lnTo>
                <a:lnTo>
                  <a:pt x="1759444" y="102383"/>
                </a:lnTo>
                <a:lnTo>
                  <a:pt x="1742158" y="64334"/>
                </a:lnTo>
                <a:lnTo>
                  <a:pt x="1714889" y="33362"/>
                </a:lnTo>
                <a:lnTo>
                  <a:pt x="1679664" y="11494"/>
                </a:lnTo>
                <a:lnTo>
                  <a:pt x="1638508" y="755"/>
                </a:lnTo>
                <a:lnTo>
                  <a:pt x="1623822" y="0"/>
                </a:lnTo>
                <a:lnTo>
                  <a:pt x="140970" y="0"/>
                </a:lnTo>
                <a:lnTo>
                  <a:pt x="102383" y="5347"/>
                </a:lnTo>
                <a:lnTo>
                  <a:pt x="64334" y="22633"/>
                </a:lnTo>
                <a:lnTo>
                  <a:pt x="33362" y="49902"/>
                </a:lnTo>
                <a:lnTo>
                  <a:pt x="11494" y="85127"/>
                </a:lnTo>
                <a:lnTo>
                  <a:pt x="755" y="126283"/>
                </a:lnTo>
                <a:lnTo>
                  <a:pt x="0" y="140969"/>
                </a:lnTo>
                <a:close/>
              </a:path>
            </a:pathLst>
          </a:custGeom>
          <a:solidFill>
            <a:srgbClr val="E9A9E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574417" y="420939"/>
            <a:ext cx="7105331" cy="432308"/>
          </a:xfrm>
          <a:prstGeom prst="rect">
            <a:avLst/>
          </a:prstGeom>
        </p:spPr>
        <p:txBody>
          <a:bodyPr wrap="square" lIns="0" tIns="21621" rIns="0" bIns="0" rtlCol="0">
            <a:noAutofit/>
          </a:bodyPr>
          <a:lstStyle/>
          <a:p>
            <a:pPr marL="12700">
              <a:lnSpc>
                <a:spcPts val="3404"/>
              </a:lnSpc>
            </a:pPr>
            <a:r>
              <a:rPr sz="3200" spc="-2" dirty="0">
                <a:latin typeface="Rockwell"/>
                <a:cs typeface="Rockwell"/>
              </a:rPr>
              <a:t>KEBIJAKAN OPERASIONAL 2020-2024</a:t>
            </a:r>
            <a:endParaRPr sz="3200">
              <a:latin typeface="Rockwell"/>
              <a:cs typeface="Rockwel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98368" y="1262128"/>
            <a:ext cx="163887" cy="254304"/>
          </a:xfrm>
          <a:prstGeom prst="rect">
            <a:avLst/>
          </a:prstGeom>
        </p:spPr>
        <p:txBody>
          <a:bodyPr wrap="square" lIns="0" tIns="12477" rIns="0" bIns="0" rtlCol="0">
            <a:noAutofit/>
          </a:bodyPr>
          <a:lstStyle/>
          <a:p>
            <a:pPr marL="12700">
              <a:lnSpc>
                <a:spcPts val="1964"/>
              </a:lnSpc>
            </a:pPr>
            <a:r>
              <a:rPr sz="1800" dirty="0">
                <a:latin typeface="Tahoma"/>
                <a:cs typeface="Tahoma"/>
              </a:rPr>
              <a:t>•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70578" y="1262128"/>
            <a:ext cx="6154421" cy="254304"/>
          </a:xfrm>
          <a:prstGeom prst="rect">
            <a:avLst/>
          </a:prstGeom>
        </p:spPr>
        <p:txBody>
          <a:bodyPr wrap="square" lIns="0" tIns="12477" rIns="0" bIns="0" rtlCol="0">
            <a:noAutofit/>
          </a:bodyPr>
          <a:lstStyle/>
          <a:p>
            <a:pPr marL="12700">
              <a:lnSpc>
                <a:spcPts val="1964"/>
              </a:lnSpc>
            </a:pPr>
            <a:r>
              <a:rPr sz="2000" b="1" u="sng" spc="-2" dirty="0">
                <a:latin typeface="Tahoma"/>
                <a:cs typeface="Tahoma"/>
              </a:rPr>
              <a:t>Bertambahnya luas tutupan hutan dan lahan</a:t>
            </a:r>
            <a:endParaRPr sz="2000" b="1" u="sng" dirty="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76427" y="1773938"/>
            <a:ext cx="2029256" cy="1426461"/>
          </a:xfrm>
          <a:prstGeom prst="rect">
            <a:avLst/>
          </a:prstGeom>
        </p:spPr>
        <p:txBody>
          <a:bodyPr wrap="square" lIns="0" tIns="16383" rIns="0" bIns="0" rtlCol="0">
            <a:noAutofit/>
          </a:bodyPr>
          <a:lstStyle/>
          <a:p>
            <a:pPr marL="77724" marR="102030" algn="ctr">
              <a:lnSpc>
                <a:spcPts val="2580"/>
              </a:lnSpc>
            </a:pPr>
            <a:r>
              <a:rPr sz="2400" b="1" spc="-10" dirty="0">
                <a:latin typeface="Arial" panose="020B0604020202020204" pitchFamily="34" charset="0"/>
                <a:cs typeface="Arial" panose="020B0604020202020204" pitchFamily="34" charset="0"/>
              </a:rPr>
              <a:t>Pengelolaan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9465" marR="552085" algn="ctr">
              <a:lnSpc>
                <a:spcPct val="97859"/>
              </a:lnSpc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Hutan</a:t>
            </a:r>
          </a:p>
          <a:p>
            <a:pPr algn="ctr">
              <a:lnSpc>
                <a:spcPct val="97859"/>
              </a:lnSpc>
            </a:pPr>
            <a:r>
              <a:rPr sz="2400" b="1" spc="-9" dirty="0">
                <a:latin typeface="Arial" panose="020B0604020202020204" pitchFamily="34" charset="0"/>
                <a:cs typeface="Arial" panose="020B0604020202020204" pitchFamily="34" charset="0"/>
              </a:rPr>
              <a:t>Berkelanjutan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516362" y="2155850"/>
            <a:ext cx="1116939" cy="528929"/>
          </a:xfrm>
          <a:prstGeom prst="rect">
            <a:avLst/>
          </a:prstGeom>
        </p:spPr>
        <p:txBody>
          <a:bodyPr wrap="square" lIns="0" tIns="12065" rIns="0" bIns="0" rtlCol="0">
            <a:noAutofit/>
          </a:bodyPr>
          <a:lstStyle/>
          <a:p>
            <a:pPr algn="ctr">
              <a:lnSpc>
                <a:spcPts val="1900"/>
              </a:lnSpc>
            </a:pPr>
            <a:r>
              <a:rPr sz="1800" b="1" spc="-19" dirty="0">
                <a:latin typeface="Calibri Light"/>
                <a:cs typeface="Calibri Light"/>
              </a:rPr>
              <a:t>Renstra dan</a:t>
            </a:r>
            <a:endParaRPr sz="1800" b="1" dirty="0">
              <a:latin typeface="Calibri Light"/>
              <a:cs typeface="Calibri Light"/>
            </a:endParaRPr>
          </a:p>
          <a:p>
            <a:pPr marL="208407" marR="222665" algn="ctr">
              <a:lnSpc>
                <a:spcPts val="2165"/>
              </a:lnSpc>
              <a:spcBef>
                <a:spcPts val="13"/>
              </a:spcBef>
            </a:pPr>
            <a:r>
              <a:rPr sz="1800" b="1" spc="-33" dirty="0">
                <a:latin typeface="Calibri Light"/>
                <a:cs typeface="Calibri Light"/>
              </a:rPr>
              <a:t>RPJMN</a:t>
            </a:r>
            <a:endParaRPr sz="1800" b="1" dirty="0">
              <a:latin typeface="Calibri Light"/>
              <a:cs typeface="Calibri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98368" y="2763522"/>
            <a:ext cx="163887" cy="254304"/>
          </a:xfrm>
          <a:prstGeom prst="rect">
            <a:avLst/>
          </a:prstGeom>
        </p:spPr>
        <p:txBody>
          <a:bodyPr wrap="square" lIns="0" tIns="12477" rIns="0" bIns="0" rtlCol="0">
            <a:noAutofit/>
          </a:bodyPr>
          <a:lstStyle/>
          <a:p>
            <a:pPr marL="12700">
              <a:lnSpc>
                <a:spcPts val="1964"/>
              </a:lnSpc>
            </a:pPr>
            <a:r>
              <a:rPr sz="1800" dirty="0">
                <a:latin typeface="Tahoma"/>
                <a:cs typeface="Tahoma"/>
              </a:rPr>
              <a:t>•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70578" y="2763522"/>
            <a:ext cx="5087622" cy="254304"/>
          </a:xfrm>
          <a:prstGeom prst="rect">
            <a:avLst/>
          </a:prstGeom>
        </p:spPr>
        <p:txBody>
          <a:bodyPr wrap="square" lIns="0" tIns="12477" rIns="0" bIns="0" rtlCol="0">
            <a:noAutofit/>
          </a:bodyPr>
          <a:lstStyle/>
          <a:p>
            <a:pPr marL="12700">
              <a:lnSpc>
                <a:spcPts val="1964"/>
              </a:lnSpc>
            </a:pPr>
            <a:r>
              <a:rPr sz="2000" b="1" u="sng" spc="-2" dirty="0">
                <a:latin typeface="Tahoma"/>
                <a:cs typeface="Tahoma"/>
              </a:rPr>
              <a:t>Menurunnya tingkat sedimentasi</a:t>
            </a:r>
            <a:endParaRPr sz="2000" b="1" u="sng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95637" y="5164836"/>
            <a:ext cx="1572257" cy="290576"/>
          </a:xfrm>
          <a:prstGeom prst="rect">
            <a:avLst/>
          </a:prstGeom>
        </p:spPr>
        <p:txBody>
          <a:bodyPr wrap="square" lIns="0" tIns="12065" rIns="0" bIns="0" rtlCol="0" anchor="ctr">
            <a:noAutofit/>
          </a:bodyPr>
          <a:lstStyle/>
          <a:p>
            <a:pPr marL="12700" algn="ctr">
              <a:lnSpc>
                <a:spcPts val="1900"/>
              </a:lnSpc>
            </a:pPr>
            <a:r>
              <a:rPr sz="2400" b="1" spc="-3" dirty="0">
                <a:latin typeface="Calibri Light"/>
                <a:cs typeface="Calibri Light"/>
              </a:rPr>
              <a:t>NDC</a:t>
            </a:r>
            <a:endParaRPr sz="2400" b="1" dirty="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29928" y="6224016"/>
            <a:ext cx="1705355" cy="3642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4841381" y="1324864"/>
            <a:ext cx="69200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5312841" y="1324864"/>
            <a:ext cx="71704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6167270" y="1324864"/>
            <a:ext cx="69191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6816100" y="1324864"/>
            <a:ext cx="7110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7262068" y="1324864"/>
            <a:ext cx="70530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4631017" y="2826258"/>
            <a:ext cx="67728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5392206" y="2826258"/>
            <a:ext cx="70063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83949BF-FC84-468C-B99A-C10F584421AB}"/>
              </a:ext>
            </a:extLst>
          </p:cNvPr>
          <p:cNvSpPr txBox="1"/>
          <p:nvPr/>
        </p:nvSpPr>
        <p:spPr>
          <a:xfrm>
            <a:off x="3279962" y="1514221"/>
            <a:ext cx="64102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0" indent="-180975" algn="just" rtl="0">
              <a:buFont typeface="Wingdings" panose="05000000000000000000" pitchFamily="2" charset="2"/>
              <a:buChar char="ü"/>
            </a:pPr>
            <a:r>
              <a:rPr lang="fi-FI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Luasan rehabilitasi hutan dan lahan Seluas </a:t>
            </a:r>
            <a:r>
              <a:rPr lang="id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171</a:t>
            </a:r>
            <a:r>
              <a:rPr lang="fi-FI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.000 Ha</a:t>
            </a:r>
            <a:endParaRPr lang="en-US" sz="16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80975" lvl="0" indent="-180975" algn="just" rtl="0">
              <a:buFont typeface="Wingdings" panose="05000000000000000000" pitchFamily="2" charset="2"/>
              <a:buChar char="ü"/>
            </a:pP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Luasan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hutan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mangrove/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pantai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Seluas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d-ID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6.250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Ha</a:t>
            </a:r>
            <a:endParaRPr lang="en-US" sz="16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80975" lvl="0" indent="-180975" algn="just" rtl="0">
              <a:buFont typeface="Wingdings" panose="05000000000000000000" pitchFamily="2" charset="2"/>
              <a:buChar char="ü"/>
            </a:pPr>
            <a:r>
              <a:rPr lang="en-US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Luasan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Rehabilitasi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hutan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dan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lahan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di IKN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dan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DAS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sekitarnya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Seluas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d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6.000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Ha</a:t>
            </a:r>
            <a:endParaRPr lang="en-US" sz="16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B1C0029-D60D-4251-9002-1B801B2B6AF6}"/>
              </a:ext>
            </a:extLst>
          </p:cNvPr>
          <p:cNvSpPr txBox="1"/>
          <p:nvPr/>
        </p:nvSpPr>
        <p:spPr>
          <a:xfrm>
            <a:off x="3172314" y="3023221"/>
            <a:ext cx="66574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lvl="0" indent="-180975" algn="just" rtl="0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Jumlah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unit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bangunan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sipil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teknis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untuk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rehabilitasi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hutan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dan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lahan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600" b="0" i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Sebanyak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d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id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.0</a:t>
            </a:r>
            <a:r>
              <a:rPr lang="en-ID" sz="1600" b="0" i="0" dirty="0">
                <a:latin typeface="Tahoma" pitchFamily="34" charset="0"/>
                <a:ea typeface="Tahoma" pitchFamily="34" charset="0"/>
                <a:cs typeface="Tahoma" pitchFamily="34" charset="0"/>
              </a:rPr>
              <a:t>00 Unit</a:t>
            </a:r>
            <a:endParaRPr lang="en-US" sz="1600" b="0" i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2CBD4BE-ADF2-4A85-B000-00D9D2B97A1D}"/>
              </a:ext>
            </a:extLst>
          </p:cNvPr>
          <p:cNvSpPr txBox="1"/>
          <p:nvPr/>
        </p:nvSpPr>
        <p:spPr>
          <a:xfrm>
            <a:off x="709994" y="4628277"/>
            <a:ext cx="9234296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020" indent="-411480" algn="just">
              <a:spcBef>
                <a:spcPts val="360"/>
              </a:spcBef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Target </a:t>
            </a:r>
            <a:r>
              <a:rPr lang="id-ID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en-US" sz="1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engurangan</a:t>
            </a:r>
            <a:r>
              <a:rPr lang="id-ID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</a:t>
            </a:r>
            <a:r>
              <a:rPr lang="en-US" sz="1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misi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d-ID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 </a:t>
            </a:r>
            <a:r>
              <a:rPr lang="id-ID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en-US" sz="1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umah</a:t>
            </a:r>
            <a:r>
              <a:rPr lang="id-ID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aca 29% pada</a:t>
            </a:r>
            <a:r>
              <a:rPr lang="id-ID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tahun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2030 (</a:t>
            </a:r>
            <a:r>
              <a:rPr lang="en-US" sz="1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rutin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r>
              <a:rPr lang="en-US" sz="1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atau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41% (</a:t>
            </a:r>
            <a:r>
              <a:rPr lang="en-US" sz="1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bantuan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LN)</a:t>
            </a:r>
            <a:r>
              <a:rPr lang="id-ID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  <a:endParaRPr lang="en-US" sz="18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41020" indent="-411480" algn="just">
              <a:spcBef>
                <a:spcPts val="360"/>
              </a:spcBef>
              <a:buFont typeface="+mj-lt"/>
              <a:buAutoNum type="arabicPeriod"/>
              <a:defRPr/>
            </a:pPr>
            <a:r>
              <a:rPr lang="id-ID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Target s</a:t>
            </a:r>
            <a:r>
              <a:rPr lang="en-US" sz="1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ektor</a:t>
            </a:r>
            <a:r>
              <a:rPr lang="id-ID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ID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LH</a:t>
            </a:r>
            <a:r>
              <a:rPr lang="en-ID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K 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17,2%</a:t>
            </a:r>
            <a:r>
              <a:rPr lang="id-ID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dan</a:t>
            </a:r>
          </a:p>
          <a:p>
            <a:pPr marL="541020" indent="-411480" algn="just">
              <a:spcBef>
                <a:spcPts val="360"/>
              </a:spcBef>
              <a:buFont typeface="+mj-lt"/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Target RHL </a:t>
            </a:r>
            <a:r>
              <a:rPr lang="en-US" sz="1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untuk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NDC</a:t>
            </a:r>
            <a:r>
              <a:rPr lang="id-ID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s.d.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</a:t>
            </a:r>
            <a:r>
              <a:rPr lang="id-ID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 </a:t>
            </a:r>
            <a:r>
              <a:rPr lang="en-US" sz="1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seluas</a:t>
            </a:r>
            <a:r>
              <a:rPr lang="en-US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800.000 Ha/</a:t>
            </a:r>
            <a:r>
              <a:rPr lang="en-US" sz="1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id-ID" sz="1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0" name="Down Arrow 9"/>
          <p:cNvSpPr/>
          <p:nvPr/>
        </p:nvSpPr>
        <p:spPr>
          <a:xfrm>
            <a:off x="1905000" y="3785689"/>
            <a:ext cx="8039290" cy="7101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1" name="object 22"/>
          <p:cNvSpPr txBox="1"/>
          <p:nvPr/>
        </p:nvSpPr>
        <p:spPr>
          <a:xfrm>
            <a:off x="11659870" y="6293397"/>
            <a:ext cx="130859" cy="177800"/>
          </a:xfrm>
          <a:prstGeom prst="rect">
            <a:avLst/>
          </a:prstGeom>
        </p:spPr>
        <p:txBody>
          <a:bodyPr wrap="square" lIns="0" tIns="8509" rIns="0" bIns="0" rtlCol="0">
            <a:noAutofit/>
          </a:bodyPr>
          <a:lstStyle/>
          <a:p>
            <a:pPr marL="12700">
              <a:lnSpc>
                <a:spcPts val="1340"/>
              </a:lnSpc>
            </a:pPr>
            <a:r>
              <a:rPr sz="1200" b="1" i="1" dirty="0">
                <a:latin typeface="Rockwell"/>
                <a:cs typeface="Rockwell"/>
              </a:rPr>
              <a:t>6</a:t>
            </a:r>
            <a:endParaRPr sz="1200" dirty="0">
              <a:latin typeface="Rockwell"/>
              <a:cs typeface="Rockwel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50"/>
          <p:cNvSpPr txBox="1"/>
          <p:nvPr/>
        </p:nvSpPr>
        <p:spPr>
          <a:xfrm>
            <a:off x="9491472" y="6281928"/>
            <a:ext cx="1808987" cy="192024"/>
          </a:xfrm>
          <a:prstGeom prst="rect">
            <a:avLst/>
          </a:prstGeom>
        </p:spPr>
        <p:txBody>
          <a:bodyPr wrap="square" lIns="0" tIns="1905" rIns="0" bIns="0" rtlCol="0">
            <a:noAutofit/>
          </a:bodyPr>
          <a:lstStyle/>
          <a:p>
            <a:pPr marL="39877">
              <a:lnSpc>
                <a:spcPct val="97859"/>
              </a:lnSpc>
            </a:pPr>
            <a:r>
              <a:rPr sz="1200" spc="-10" dirty="0">
                <a:solidFill>
                  <a:srgbClr val="375C1E"/>
                </a:solidFill>
                <a:latin typeface="Rockwell"/>
                <a:cs typeface="Rockwell"/>
              </a:rPr>
              <a:t>Your Logo or Name Here</a:t>
            </a:r>
            <a:endParaRPr sz="1200">
              <a:latin typeface="Rockwell"/>
              <a:cs typeface="Rockwel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985260" y="1188720"/>
            <a:ext cx="1761743" cy="1636776"/>
          </a:xfrm>
          <a:prstGeom prst="rect">
            <a:avLst/>
          </a:prstGeom>
        </p:spPr>
        <p:txBody>
          <a:bodyPr wrap="square" lIns="0" tIns="48895" rIns="0" bIns="0" rtlCol="0">
            <a:noAutofit/>
          </a:bodyPr>
          <a:lstStyle/>
          <a:p>
            <a:pPr marL="481584">
              <a:lnSpc>
                <a:spcPct val="97859"/>
              </a:lnSpc>
            </a:pPr>
            <a:r>
              <a:rPr sz="1800" spc="2" dirty="0">
                <a:solidFill>
                  <a:srgbClr val="404040"/>
                </a:solidFill>
                <a:latin typeface="Rockwell"/>
                <a:cs typeface="Rockwell"/>
              </a:rPr>
              <a:t>Phase 2</a:t>
            </a:r>
            <a:endParaRPr sz="1800">
              <a:latin typeface="Rockwell"/>
              <a:cs typeface="Rockwell"/>
            </a:endParaRPr>
          </a:p>
          <a:p>
            <a:pPr marL="446531">
              <a:lnSpc>
                <a:spcPts val="1500"/>
              </a:lnSpc>
              <a:spcBef>
                <a:spcPts val="75"/>
              </a:spcBef>
            </a:pPr>
            <a:r>
              <a:rPr sz="1400" spc="-12" dirty="0">
                <a:solidFill>
                  <a:srgbClr val="404040"/>
                </a:solidFill>
                <a:latin typeface="Calibri Light"/>
                <a:cs typeface="Calibri Light"/>
              </a:rPr>
              <a:t>Month, Year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873496" y="1188720"/>
            <a:ext cx="1770888" cy="1636776"/>
          </a:xfrm>
          <a:prstGeom prst="rect">
            <a:avLst/>
          </a:prstGeom>
        </p:spPr>
        <p:txBody>
          <a:bodyPr wrap="square" lIns="0" tIns="48895" rIns="0" bIns="0" rtlCol="0">
            <a:noAutofit/>
          </a:bodyPr>
          <a:lstStyle/>
          <a:p>
            <a:pPr marL="476376">
              <a:lnSpc>
                <a:spcPct val="97859"/>
              </a:lnSpc>
            </a:pPr>
            <a:r>
              <a:rPr sz="1800" spc="2" dirty="0">
                <a:solidFill>
                  <a:srgbClr val="404040"/>
                </a:solidFill>
                <a:latin typeface="Rockwell"/>
                <a:cs typeface="Rockwell"/>
              </a:rPr>
              <a:t>Phase 2</a:t>
            </a:r>
            <a:endParaRPr sz="1800">
              <a:latin typeface="Rockwell"/>
              <a:cs typeface="Rockwell"/>
            </a:endParaRPr>
          </a:p>
          <a:p>
            <a:pPr marL="441325">
              <a:lnSpc>
                <a:spcPts val="1500"/>
              </a:lnSpc>
              <a:spcBef>
                <a:spcPts val="75"/>
              </a:spcBef>
            </a:pPr>
            <a:r>
              <a:rPr sz="1400" spc="-12" dirty="0">
                <a:solidFill>
                  <a:srgbClr val="404040"/>
                </a:solidFill>
                <a:latin typeface="Calibri Light"/>
                <a:cs typeface="Calibri Light"/>
              </a:rPr>
              <a:t>Month, Year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60604" y="1190244"/>
            <a:ext cx="1749552" cy="1632203"/>
          </a:xfrm>
          <a:prstGeom prst="rect">
            <a:avLst/>
          </a:prstGeom>
        </p:spPr>
        <p:txBody>
          <a:bodyPr wrap="square" lIns="0" tIns="46990" rIns="0" bIns="0" rtlCol="0">
            <a:noAutofit/>
          </a:bodyPr>
          <a:lstStyle/>
          <a:p>
            <a:pPr marL="477316">
              <a:lnSpc>
                <a:spcPct val="97859"/>
              </a:lnSpc>
            </a:pPr>
            <a:r>
              <a:rPr sz="1800" spc="2" dirty="0">
                <a:solidFill>
                  <a:srgbClr val="404040"/>
                </a:solidFill>
                <a:latin typeface="Rockwell"/>
                <a:cs typeface="Rockwell"/>
              </a:rPr>
              <a:t>Phase 1</a:t>
            </a:r>
            <a:endParaRPr sz="1800">
              <a:latin typeface="Rockwell"/>
              <a:cs typeface="Rockwell"/>
            </a:endParaRPr>
          </a:p>
          <a:p>
            <a:pPr marL="442264">
              <a:lnSpc>
                <a:spcPts val="1500"/>
              </a:lnSpc>
              <a:spcBef>
                <a:spcPts val="75"/>
              </a:spcBef>
            </a:pPr>
            <a:r>
              <a:rPr sz="1400" spc="-12" dirty="0">
                <a:solidFill>
                  <a:srgbClr val="404040"/>
                </a:solidFill>
                <a:latin typeface="Calibri Light"/>
                <a:cs typeface="Calibri Light"/>
              </a:rPr>
              <a:t>Month, Year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124456" y="1188720"/>
            <a:ext cx="1754123" cy="1633727"/>
          </a:xfrm>
          <a:prstGeom prst="rect">
            <a:avLst/>
          </a:prstGeom>
        </p:spPr>
        <p:txBody>
          <a:bodyPr wrap="square" lIns="0" tIns="48895" rIns="0" bIns="0" rtlCol="0">
            <a:noAutofit/>
          </a:bodyPr>
          <a:lstStyle/>
          <a:p>
            <a:pPr marL="473963">
              <a:lnSpc>
                <a:spcPct val="97859"/>
              </a:lnSpc>
            </a:pPr>
            <a:r>
              <a:rPr sz="1800" spc="2" dirty="0">
                <a:solidFill>
                  <a:srgbClr val="404040"/>
                </a:solidFill>
                <a:latin typeface="Rockwell"/>
                <a:cs typeface="Rockwell"/>
              </a:rPr>
              <a:t>Phase 2</a:t>
            </a:r>
            <a:endParaRPr sz="1800">
              <a:latin typeface="Rockwell"/>
              <a:cs typeface="Rockwell"/>
            </a:endParaRPr>
          </a:p>
          <a:p>
            <a:pPr marL="438912">
              <a:lnSpc>
                <a:spcPts val="1500"/>
              </a:lnSpc>
              <a:spcBef>
                <a:spcPts val="75"/>
              </a:spcBef>
            </a:pPr>
            <a:r>
              <a:rPr sz="1400" spc="-12" dirty="0">
                <a:solidFill>
                  <a:srgbClr val="404040"/>
                </a:solidFill>
                <a:latin typeface="Calibri Light"/>
                <a:cs typeface="Calibri Light"/>
              </a:rPr>
              <a:t>Month, Year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617964" y="1188720"/>
            <a:ext cx="2310383" cy="1633727"/>
          </a:xfrm>
          <a:prstGeom prst="rect">
            <a:avLst/>
          </a:prstGeom>
        </p:spPr>
        <p:txBody>
          <a:bodyPr wrap="square" lIns="0" tIns="48895" rIns="0" bIns="0" rtlCol="0">
            <a:noAutofit/>
          </a:bodyPr>
          <a:lstStyle/>
          <a:p>
            <a:pPr marL="752601">
              <a:lnSpc>
                <a:spcPct val="97859"/>
              </a:lnSpc>
            </a:pPr>
            <a:r>
              <a:rPr sz="1800" spc="2" dirty="0">
                <a:solidFill>
                  <a:srgbClr val="404040"/>
                </a:solidFill>
                <a:latin typeface="Rockwell"/>
                <a:cs typeface="Rockwell"/>
              </a:rPr>
              <a:t>Phase 3</a:t>
            </a:r>
            <a:endParaRPr sz="1800">
              <a:latin typeface="Rockwell"/>
              <a:cs typeface="Rockwell"/>
            </a:endParaRPr>
          </a:p>
          <a:p>
            <a:pPr marL="717550">
              <a:lnSpc>
                <a:spcPts val="1500"/>
              </a:lnSpc>
              <a:spcBef>
                <a:spcPts val="75"/>
              </a:spcBef>
            </a:pPr>
            <a:r>
              <a:rPr sz="1400" spc="-12" dirty="0">
                <a:solidFill>
                  <a:srgbClr val="404040"/>
                </a:solidFill>
                <a:latin typeface="Calibri Light"/>
                <a:cs typeface="Calibri Light"/>
              </a:rPr>
              <a:t>Month, Year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741920" y="1196340"/>
            <a:ext cx="1775460" cy="1626107"/>
          </a:xfrm>
          <a:prstGeom prst="rect">
            <a:avLst/>
          </a:prstGeom>
        </p:spPr>
        <p:txBody>
          <a:bodyPr wrap="square" lIns="0" tIns="41275" rIns="0" bIns="0" rtlCol="0">
            <a:noAutofit/>
          </a:bodyPr>
          <a:lstStyle/>
          <a:p>
            <a:pPr marL="489838">
              <a:lnSpc>
                <a:spcPct val="97859"/>
              </a:lnSpc>
            </a:pPr>
            <a:r>
              <a:rPr sz="1800" spc="2" dirty="0">
                <a:solidFill>
                  <a:srgbClr val="404040"/>
                </a:solidFill>
                <a:latin typeface="Rockwell"/>
                <a:cs typeface="Rockwell"/>
              </a:rPr>
              <a:t>Phase 2</a:t>
            </a:r>
            <a:endParaRPr sz="1800">
              <a:latin typeface="Rockwell"/>
              <a:cs typeface="Rockwell"/>
            </a:endParaRPr>
          </a:p>
          <a:p>
            <a:pPr marL="454786">
              <a:lnSpc>
                <a:spcPts val="1500"/>
              </a:lnSpc>
              <a:spcBef>
                <a:spcPts val="75"/>
              </a:spcBef>
            </a:pPr>
            <a:r>
              <a:rPr sz="1400" spc="-12" dirty="0">
                <a:solidFill>
                  <a:srgbClr val="404040"/>
                </a:solidFill>
                <a:latin typeface="Calibri Light"/>
                <a:cs typeface="Calibri Light"/>
              </a:rPr>
              <a:t>Month, Year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368786" y="6027648"/>
            <a:ext cx="687070" cy="687082"/>
          </a:xfrm>
          <a:custGeom>
            <a:avLst/>
            <a:gdLst/>
            <a:ahLst/>
            <a:cxnLst/>
            <a:rect l="l" t="t" r="r" b="b"/>
            <a:pathLst>
              <a:path w="687070" h="687082">
                <a:moveTo>
                  <a:pt x="587248" y="101396"/>
                </a:moveTo>
                <a:lnTo>
                  <a:pt x="687070" y="344639"/>
                </a:lnTo>
                <a:lnTo>
                  <a:pt x="585724" y="587248"/>
                </a:lnTo>
                <a:lnTo>
                  <a:pt x="342519" y="687082"/>
                </a:lnTo>
                <a:lnTo>
                  <a:pt x="99822" y="585685"/>
                </a:lnTo>
                <a:lnTo>
                  <a:pt x="0" y="342442"/>
                </a:lnTo>
                <a:lnTo>
                  <a:pt x="101473" y="99834"/>
                </a:lnTo>
                <a:lnTo>
                  <a:pt x="344678" y="0"/>
                </a:lnTo>
                <a:lnTo>
                  <a:pt x="587248" y="101396"/>
                </a:lnTo>
                <a:close/>
              </a:path>
            </a:pathLst>
          </a:custGeom>
          <a:ln w="3175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533632" y="6185916"/>
            <a:ext cx="73151" cy="73152"/>
          </a:xfrm>
          <a:custGeom>
            <a:avLst/>
            <a:gdLst/>
            <a:ahLst/>
            <a:cxnLst/>
            <a:rect l="l" t="t" r="r" b="b"/>
            <a:pathLst>
              <a:path w="73151" h="73151">
                <a:moveTo>
                  <a:pt x="0" y="36576"/>
                </a:moveTo>
                <a:lnTo>
                  <a:pt x="3180" y="51516"/>
                </a:lnTo>
                <a:lnTo>
                  <a:pt x="11073" y="62794"/>
                </a:lnTo>
                <a:lnTo>
                  <a:pt x="22577" y="70377"/>
                </a:lnTo>
                <a:lnTo>
                  <a:pt x="36575" y="73152"/>
                </a:lnTo>
                <a:lnTo>
                  <a:pt x="37657" y="73136"/>
                </a:lnTo>
                <a:lnTo>
                  <a:pt x="51511" y="69973"/>
                </a:lnTo>
                <a:lnTo>
                  <a:pt x="62789" y="62083"/>
                </a:lnTo>
                <a:lnTo>
                  <a:pt x="70375" y="50579"/>
                </a:lnTo>
                <a:lnTo>
                  <a:pt x="73151" y="36576"/>
                </a:lnTo>
                <a:lnTo>
                  <a:pt x="73136" y="35494"/>
                </a:lnTo>
                <a:lnTo>
                  <a:pt x="69971" y="21635"/>
                </a:lnTo>
                <a:lnTo>
                  <a:pt x="62078" y="10357"/>
                </a:lnTo>
                <a:lnTo>
                  <a:pt x="50574" y="2774"/>
                </a:lnTo>
                <a:lnTo>
                  <a:pt x="36575" y="0"/>
                </a:lnTo>
                <a:lnTo>
                  <a:pt x="35494" y="15"/>
                </a:lnTo>
                <a:lnTo>
                  <a:pt x="21640" y="3178"/>
                </a:lnTo>
                <a:lnTo>
                  <a:pt x="10362" y="11068"/>
                </a:lnTo>
                <a:lnTo>
                  <a:pt x="2776" y="22572"/>
                </a:lnTo>
                <a:lnTo>
                  <a:pt x="0" y="36576"/>
                </a:lnTo>
                <a:close/>
              </a:path>
            </a:pathLst>
          </a:custGeom>
          <a:solidFill>
            <a:srgbClr val="C2DF8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91772" y="6560820"/>
            <a:ext cx="100583" cy="100583"/>
          </a:xfrm>
          <a:custGeom>
            <a:avLst/>
            <a:gdLst/>
            <a:ahLst/>
            <a:cxnLst/>
            <a:rect l="l" t="t" r="r" b="b"/>
            <a:pathLst>
              <a:path w="100583" h="100583">
                <a:moveTo>
                  <a:pt x="0" y="50291"/>
                </a:moveTo>
                <a:lnTo>
                  <a:pt x="753" y="59020"/>
                </a:lnTo>
                <a:lnTo>
                  <a:pt x="5106" y="72411"/>
                </a:lnTo>
                <a:lnTo>
                  <a:pt x="12822" y="83852"/>
                </a:lnTo>
                <a:lnTo>
                  <a:pt x="23315" y="92754"/>
                </a:lnTo>
                <a:lnTo>
                  <a:pt x="36000" y="98528"/>
                </a:lnTo>
                <a:lnTo>
                  <a:pt x="50292" y="100583"/>
                </a:lnTo>
                <a:lnTo>
                  <a:pt x="59030" y="99829"/>
                </a:lnTo>
                <a:lnTo>
                  <a:pt x="72428" y="95470"/>
                </a:lnTo>
                <a:lnTo>
                  <a:pt x="83867" y="87748"/>
                </a:lnTo>
                <a:lnTo>
                  <a:pt x="92764" y="77251"/>
                </a:lnTo>
                <a:lnTo>
                  <a:pt x="98531" y="64569"/>
                </a:lnTo>
                <a:lnTo>
                  <a:pt x="100583" y="50291"/>
                </a:lnTo>
                <a:lnTo>
                  <a:pt x="99830" y="41563"/>
                </a:lnTo>
                <a:lnTo>
                  <a:pt x="95477" y="28172"/>
                </a:lnTo>
                <a:lnTo>
                  <a:pt x="87761" y="16731"/>
                </a:lnTo>
                <a:lnTo>
                  <a:pt x="77268" y="7829"/>
                </a:lnTo>
                <a:lnTo>
                  <a:pt x="64583" y="2055"/>
                </a:lnTo>
                <a:lnTo>
                  <a:pt x="50292" y="0"/>
                </a:lnTo>
                <a:lnTo>
                  <a:pt x="41553" y="754"/>
                </a:lnTo>
                <a:lnTo>
                  <a:pt x="28155" y="5113"/>
                </a:lnTo>
                <a:lnTo>
                  <a:pt x="16716" y="12835"/>
                </a:lnTo>
                <a:lnTo>
                  <a:pt x="7819" y="23332"/>
                </a:lnTo>
                <a:lnTo>
                  <a:pt x="2052" y="36014"/>
                </a:lnTo>
                <a:lnTo>
                  <a:pt x="0" y="50291"/>
                </a:lnTo>
                <a:close/>
              </a:path>
            </a:pathLst>
          </a:custGeom>
          <a:solidFill>
            <a:srgbClr val="749A2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43132" y="5990844"/>
            <a:ext cx="260603" cy="259079"/>
          </a:xfrm>
          <a:custGeom>
            <a:avLst/>
            <a:gdLst/>
            <a:ahLst/>
            <a:cxnLst/>
            <a:rect l="l" t="t" r="r" b="b"/>
            <a:pathLst>
              <a:path w="260603" h="259079">
                <a:moveTo>
                  <a:pt x="0" y="129539"/>
                </a:moveTo>
                <a:lnTo>
                  <a:pt x="820" y="114914"/>
                </a:lnTo>
                <a:lnTo>
                  <a:pt x="3224" y="100764"/>
                </a:lnTo>
                <a:lnTo>
                  <a:pt x="7122" y="87179"/>
                </a:lnTo>
                <a:lnTo>
                  <a:pt x="12426" y="74246"/>
                </a:lnTo>
                <a:lnTo>
                  <a:pt x="19047" y="62054"/>
                </a:lnTo>
                <a:lnTo>
                  <a:pt x="26898" y="50690"/>
                </a:lnTo>
                <a:lnTo>
                  <a:pt x="35890" y="40243"/>
                </a:lnTo>
                <a:lnTo>
                  <a:pt x="45935" y="30800"/>
                </a:lnTo>
                <a:lnTo>
                  <a:pt x="56944" y="22451"/>
                </a:lnTo>
                <a:lnTo>
                  <a:pt x="68830" y="15282"/>
                </a:lnTo>
                <a:lnTo>
                  <a:pt x="81503" y="9383"/>
                </a:lnTo>
                <a:lnTo>
                  <a:pt x="94876" y="4840"/>
                </a:lnTo>
                <a:lnTo>
                  <a:pt x="108859" y="1743"/>
                </a:lnTo>
                <a:lnTo>
                  <a:pt x="123366" y="180"/>
                </a:lnTo>
                <a:lnTo>
                  <a:pt x="130301" y="0"/>
                </a:lnTo>
                <a:lnTo>
                  <a:pt x="145022" y="816"/>
                </a:lnTo>
                <a:lnTo>
                  <a:pt x="159261" y="3207"/>
                </a:lnTo>
                <a:lnTo>
                  <a:pt x="172930" y="7085"/>
                </a:lnTo>
                <a:lnTo>
                  <a:pt x="185942" y="12361"/>
                </a:lnTo>
                <a:lnTo>
                  <a:pt x="198206" y="18947"/>
                </a:lnTo>
                <a:lnTo>
                  <a:pt x="209636" y="26756"/>
                </a:lnTo>
                <a:lnTo>
                  <a:pt x="220143" y="35698"/>
                </a:lnTo>
                <a:lnTo>
                  <a:pt x="229638" y="45687"/>
                </a:lnTo>
                <a:lnTo>
                  <a:pt x="238033" y="56633"/>
                </a:lnTo>
                <a:lnTo>
                  <a:pt x="245241" y="68449"/>
                </a:lnTo>
                <a:lnTo>
                  <a:pt x="251172" y="81047"/>
                </a:lnTo>
                <a:lnTo>
                  <a:pt x="255738" y="94338"/>
                </a:lnTo>
                <a:lnTo>
                  <a:pt x="258851" y="108235"/>
                </a:lnTo>
                <a:lnTo>
                  <a:pt x="260422" y="122649"/>
                </a:lnTo>
                <a:lnTo>
                  <a:pt x="260603" y="129539"/>
                </a:lnTo>
                <a:lnTo>
                  <a:pt x="259783" y="144165"/>
                </a:lnTo>
                <a:lnTo>
                  <a:pt x="257379" y="158315"/>
                </a:lnTo>
                <a:lnTo>
                  <a:pt x="253481" y="171900"/>
                </a:lnTo>
                <a:lnTo>
                  <a:pt x="248177" y="184833"/>
                </a:lnTo>
                <a:lnTo>
                  <a:pt x="241556" y="197025"/>
                </a:lnTo>
                <a:lnTo>
                  <a:pt x="233705" y="208389"/>
                </a:lnTo>
                <a:lnTo>
                  <a:pt x="224713" y="218836"/>
                </a:lnTo>
                <a:lnTo>
                  <a:pt x="214668" y="228279"/>
                </a:lnTo>
                <a:lnTo>
                  <a:pt x="203659" y="236628"/>
                </a:lnTo>
                <a:lnTo>
                  <a:pt x="191773" y="243797"/>
                </a:lnTo>
                <a:lnTo>
                  <a:pt x="179100" y="249696"/>
                </a:lnTo>
                <a:lnTo>
                  <a:pt x="165727" y="254239"/>
                </a:lnTo>
                <a:lnTo>
                  <a:pt x="151744" y="257336"/>
                </a:lnTo>
                <a:lnTo>
                  <a:pt x="137237" y="258899"/>
                </a:lnTo>
                <a:lnTo>
                  <a:pt x="130301" y="259079"/>
                </a:lnTo>
                <a:lnTo>
                  <a:pt x="115581" y="258263"/>
                </a:lnTo>
                <a:lnTo>
                  <a:pt x="101342" y="255872"/>
                </a:lnTo>
                <a:lnTo>
                  <a:pt x="87673" y="251994"/>
                </a:lnTo>
                <a:lnTo>
                  <a:pt x="74661" y="246718"/>
                </a:lnTo>
                <a:lnTo>
                  <a:pt x="62397" y="240132"/>
                </a:lnTo>
                <a:lnTo>
                  <a:pt x="50967" y="232323"/>
                </a:lnTo>
                <a:lnTo>
                  <a:pt x="40460" y="223381"/>
                </a:lnTo>
                <a:lnTo>
                  <a:pt x="30965" y="213392"/>
                </a:lnTo>
                <a:lnTo>
                  <a:pt x="22570" y="202446"/>
                </a:lnTo>
                <a:lnTo>
                  <a:pt x="15362" y="190630"/>
                </a:lnTo>
                <a:lnTo>
                  <a:pt x="9431" y="178032"/>
                </a:lnTo>
                <a:lnTo>
                  <a:pt x="4865" y="164741"/>
                </a:lnTo>
                <a:lnTo>
                  <a:pt x="1752" y="150844"/>
                </a:lnTo>
                <a:lnTo>
                  <a:pt x="181" y="136430"/>
                </a:lnTo>
                <a:lnTo>
                  <a:pt x="0" y="129539"/>
                </a:lnTo>
                <a:close/>
              </a:path>
            </a:pathLst>
          </a:custGeom>
          <a:ln w="3048">
            <a:solidFill>
              <a:srgbClr val="D9D9D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6771132"/>
            <a:ext cx="12192000" cy="86866"/>
          </a:xfrm>
          <a:custGeom>
            <a:avLst/>
            <a:gdLst/>
            <a:ahLst/>
            <a:cxnLst/>
            <a:rect l="l" t="t" r="r" b="b"/>
            <a:pathLst>
              <a:path w="12192000" h="86866">
                <a:moveTo>
                  <a:pt x="12192000" y="86866"/>
                </a:moveTo>
                <a:lnTo>
                  <a:pt x="12192000" y="0"/>
                </a:lnTo>
                <a:lnTo>
                  <a:pt x="0" y="0"/>
                </a:lnTo>
                <a:lnTo>
                  <a:pt x="0" y="86866"/>
                </a:lnTo>
                <a:lnTo>
                  <a:pt x="12192000" y="8686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0"/>
            <a:ext cx="12192000" cy="86868"/>
          </a:xfrm>
          <a:custGeom>
            <a:avLst/>
            <a:gdLst/>
            <a:ahLst/>
            <a:cxnLst/>
            <a:rect l="l" t="t" r="r" b="b"/>
            <a:pathLst>
              <a:path w="12192000" h="86868">
                <a:moveTo>
                  <a:pt x="0" y="86868"/>
                </a:moveTo>
                <a:lnTo>
                  <a:pt x="12192000" y="86868"/>
                </a:lnTo>
                <a:lnTo>
                  <a:pt x="12192000" y="0"/>
                </a:lnTo>
                <a:lnTo>
                  <a:pt x="0" y="0"/>
                </a:lnTo>
                <a:lnTo>
                  <a:pt x="0" y="8686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86867" cy="6857997"/>
          </a:xfrm>
          <a:custGeom>
            <a:avLst/>
            <a:gdLst/>
            <a:ahLst/>
            <a:cxnLst/>
            <a:rect l="l" t="t" r="r" b="b"/>
            <a:pathLst>
              <a:path w="86867" h="6857997">
                <a:moveTo>
                  <a:pt x="86867" y="6857997"/>
                </a:moveTo>
                <a:lnTo>
                  <a:pt x="86867" y="0"/>
                </a:lnTo>
                <a:lnTo>
                  <a:pt x="0" y="0"/>
                </a:lnTo>
                <a:lnTo>
                  <a:pt x="0" y="6857997"/>
                </a:lnTo>
                <a:lnTo>
                  <a:pt x="86867" y="685799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105132" y="0"/>
            <a:ext cx="86868" cy="6857996"/>
          </a:xfrm>
          <a:custGeom>
            <a:avLst/>
            <a:gdLst/>
            <a:ahLst/>
            <a:cxnLst/>
            <a:rect l="l" t="t" r="r" b="b"/>
            <a:pathLst>
              <a:path w="86868" h="6857996">
                <a:moveTo>
                  <a:pt x="86868" y="6857996"/>
                </a:moveTo>
                <a:lnTo>
                  <a:pt x="86868" y="0"/>
                </a:lnTo>
                <a:lnTo>
                  <a:pt x="0" y="0"/>
                </a:lnTo>
                <a:lnTo>
                  <a:pt x="0" y="6857996"/>
                </a:lnTo>
                <a:lnTo>
                  <a:pt x="86868" y="685799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1460" y="1152144"/>
            <a:ext cx="1773936" cy="1700783"/>
          </a:xfrm>
          <a:custGeom>
            <a:avLst/>
            <a:gdLst/>
            <a:ahLst/>
            <a:cxnLst/>
            <a:rect l="l" t="t" r="r" b="b"/>
            <a:pathLst>
              <a:path w="1773936" h="1700783">
                <a:moveTo>
                  <a:pt x="0" y="1700783"/>
                </a:moveTo>
                <a:lnTo>
                  <a:pt x="1773936" y="1700783"/>
                </a:lnTo>
                <a:lnTo>
                  <a:pt x="1773936" y="0"/>
                </a:lnTo>
                <a:lnTo>
                  <a:pt x="0" y="0"/>
                </a:lnTo>
                <a:lnTo>
                  <a:pt x="0" y="1700783"/>
                </a:lnTo>
                <a:close/>
              </a:path>
            </a:pathLst>
          </a:custGeom>
          <a:ln w="9144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12264" y="1152144"/>
            <a:ext cx="1772412" cy="1700783"/>
          </a:xfrm>
          <a:custGeom>
            <a:avLst/>
            <a:gdLst/>
            <a:ahLst/>
            <a:cxnLst/>
            <a:rect l="l" t="t" r="r" b="b"/>
            <a:pathLst>
              <a:path w="1772412" h="1700783">
                <a:moveTo>
                  <a:pt x="0" y="1700783"/>
                </a:moveTo>
                <a:lnTo>
                  <a:pt x="1772412" y="1700783"/>
                </a:lnTo>
                <a:lnTo>
                  <a:pt x="1772412" y="0"/>
                </a:lnTo>
                <a:lnTo>
                  <a:pt x="0" y="0"/>
                </a:lnTo>
                <a:lnTo>
                  <a:pt x="0" y="1700783"/>
                </a:lnTo>
                <a:close/>
              </a:path>
            </a:pathLst>
          </a:custGeom>
          <a:ln w="9144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602724" y="1152144"/>
            <a:ext cx="2336292" cy="1700783"/>
          </a:xfrm>
          <a:custGeom>
            <a:avLst/>
            <a:gdLst/>
            <a:ahLst/>
            <a:cxnLst/>
            <a:rect l="l" t="t" r="r" b="b"/>
            <a:pathLst>
              <a:path w="2336292" h="1700783">
                <a:moveTo>
                  <a:pt x="0" y="1700783"/>
                </a:moveTo>
                <a:lnTo>
                  <a:pt x="2336292" y="1700783"/>
                </a:lnTo>
                <a:lnTo>
                  <a:pt x="2336292" y="0"/>
                </a:lnTo>
                <a:lnTo>
                  <a:pt x="0" y="0"/>
                </a:lnTo>
                <a:lnTo>
                  <a:pt x="0" y="1700783"/>
                </a:lnTo>
                <a:close/>
              </a:path>
            </a:pathLst>
          </a:custGeom>
          <a:ln w="9144">
            <a:solidFill>
              <a:srgbClr val="297C52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604248" y="2962656"/>
            <a:ext cx="2327148" cy="2814828"/>
          </a:xfrm>
          <a:custGeom>
            <a:avLst/>
            <a:gdLst/>
            <a:ahLst/>
            <a:cxnLst/>
            <a:rect l="l" t="t" r="r" b="b"/>
            <a:pathLst>
              <a:path w="2327148" h="2814828">
                <a:moveTo>
                  <a:pt x="0" y="2814828"/>
                </a:moveTo>
                <a:lnTo>
                  <a:pt x="2327148" y="2814828"/>
                </a:lnTo>
                <a:lnTo>
                  <a:pt x="2327148" y="0"/>
                </a:lnTo>
                <a:lnTo>
                  <a:pt x="0" y="0"/>
                </a:lnTo>
                <a:lnTo>
                  <a:pt x="0" y="2814828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661648" y="6155436"/>
            <a:ext cx="394716" cy="431292"/>
          </a:xfrm>
          <a:custGeom>
            <a:avLst/>
            <a:gdLst/>
            <a:ahLst/>
            <a:cxnLst/>
            <a:rect l="l" t="t" r="r" b="b"/>
            <a:pathLst>
              <a:path w="394716" h="431291">
                <a:moveTo>
                  <a:pt x="0" y="215645"/>
                </a:moveTo>
                <a:lnTo>
                  <a:pt x="654" y="197959"/>
                </a:lnTo>
                <a:lnTo>
                  <a:pt x="2583" y="180666"/>
                </a:lnTo>
                <a:lnTo>
                  <a:pt x="5737" y="163822"/>
                </a:lnTo>
                <a:lnTo>
                  <a:pt x="10064" y="147484"/>
                </a:lnTo>
                <a:lnTo>
                  <a:pt x="15513" y="131705"/>
                </a:lnTo>
                <a:lnTo>
                  <a:pt x="22034" y="116543"/>
                </a:lnTo>
                <a:lnTo>
                  <a:pt x="29576" y="102051"/>
                </a:lnTo>
                <a:lnTo>
                  <a:pt x="38087" y="88287"/>
                </a:lnTo>
                <a:lnTo>
                  <a:pt x="47518" y="75304"/>
                </a:lnTo>
                <a:lnTo>
                  <a:pt x="57816" y="63160"/>
                </a:lnTo>
                <a:lnTo>
                  <a:pt x="68932" y="51908"/>
                </a:lnTo>
                <a:lnTo>
                  <a:pt x="80814" y="41606"/>
                </a:lnTo>
                <a:lnTo>
                  <a:pt x="93412" y="32308"/>
                </a:lnTo>
                <a:lnTo>
                  <a:pt x="106674" y="24069"/>
                </a:lnTo>
                <a:lnTo>
                  <a:pt x="120550" y="16946"/>
                </a:lnTo>
                <a:lnTo>
                  <a:pt x="134989" y="10993"/>
                </a:lnTo>
                <a:lnTo>
                  <a:pt x="149940" y="6267"/>
                </a:lnTo>
                <a:lnTo>
                  <a:pt x="165353" y="2822"/>
                </a:lnTo>
                <a:lnTo>
                  <a:pt x="181175" y="714"/>
                </a:lnTo>
                <a:lnTo>
                  <a:pt x="197357" y="0"/>
                </a:lnTo>
                <a:lnTo>
                  <a:pt x="213540" y="714"/>
                </a:lnTo>
                <a:lnTo>
                  <a:pt x="229362" y="2822"/>
                </a:lnTo>
                <a:lnTo>
                  <a:pt x="244775" y="6267"/>
                </a:lnTo>
                <a:lnTo>
                  <a:pt x="259726" y="10993"/>
                </a:lnTo>
                <a:lnTo>
                  <a:pt x="274165" y="16946"/>
                </a:lnTo>
                <a:lnTo>
                  <a:pt x="288041" y="24069"/>
                </a:lnTo>
                <a:lnTo>
                  <a:pt x="301303" y="32308"/>
                </a:lnTo>
                <a:lnTo>
                  <a:pt x="313901" y="41606"/>
                </a:lnTo>
                <a:lnTo>
                  <a:pt x="325783" y="51908"/>
                </a:lnTo>
                <a:lnTo>
                  <a:pt x="336899" y="63160"/>
                </a:lnTo>
                <a:lnTo>
                  <a:pt x="347197" y="75304"/>
                </a:lnTo>
                <a:lnTo>
                  <a:pt x="356628" y="88287"/>
                </a:lnTo>
                <a:lnTo>
                  <a:pt x="365139" y="102051"/>
                </a:lnTo>
                <a:lnTo>
                  <a:pt x="372681" y="116543"/>
                </a:lnTo>
                <a:lnTo>
                  <a:pt x="379202" y="131705"/>
                </a:lnTo>
                <a:lnTo>
                  <a:pt x="384651" y="147484"/>
                </a:lnTo>
                <a:lnTo>
                  <a:pt x="388978" y="163822"/>
                </a:lnTo>
                <a:lnTo>
                  <a:pt x="392132" y="180666"/>
                </a:lnTo>
                <a:lnTo>
                  <a:pt x="394061" y="197959"/>
                </a:lnTo>
                <a:lnTo>
                  <a:pt x="394716" y="215645"/>
                </a:lnTo>
                <a:lnTo>
                  <a:pt x="394061" y="233332"/>
                </a:lnTo>
                <a:lnTo>
                  <a:pt x="392132" y="250625"/>
                </a:lnTo>
                <a:lnTo>
                  <a:pt x="388978" y="267469"/>
                </a:lnTo>
                <a:lnTo>
                  <a:pt x="384651" y="283807"/>
                </a:lnTo>
                <a:lnTo>
                  <a:pt x="379202" y="299586"/>
                </a:lnTo>
                <a:lnTo>
                  <a:pt x="372681" y="314748"/>
                </a:lnTo>
                <a:lnTo>
                  <a:pt x="365139" y="329240"/>
                </a:lnTo>
                <a:lnTo>
                  <a:pt x="356628" y="343004"/>
                </a:lnTo>
                <a:lnTo>
                  <a:pt x="347197" y="355987"/>
                </a:lnTo>
                <a:lnTo>
                  <a:pt x="336899" y="368131"/>
                </a:lnTo>
                <a:lnTo>
                  <a:pt x="325783" y="379383"/>
                </a:lnTo>
                <a:lnTo>
                  <a:pt x="313901" y="389685"/>
                </a:lnTo>
                <a:lnTo>
                  <a:pt x="301303" y="398983"/>
                </a:lnTo>
                <a:lnTo>
                  <a:pt x="288041" y="407222"/>
                </a:lnTo>
                <a:lnTo>
                  <a:pt x="274165" y="414345"/>
                </a:lnTo>
                <a:lnTo>
                  <a:pt x="259726" y="420298"/>
                </a:lnTo>
                <a:lnTo>
                  <a:pt x="244775" y="425024"/>
                </a:lnTo>
                <a:lnTo>
                  <a:pt x="229362" y="428469"/>
                </a:lnTo>
                <a:lnTo>
                  <a:pt x="213540" y="430577"/>
                </a:lnTo>
                <a:lnTo>
                  <a:pt x="197357" y="431291"/>
                </a:lnTo>
                <a:lnTo>
                  <a:pt x="181175" y="430577"/>
                </a:lnTo>
                <a:lnTo>
                  <a:pt x="165353" y="428469"/>
                </a:lnTo>
                <a:lnTo>
                  <a:pt x="149940" y="425024"/>
                </a:lnTo>
                <a:lnTo>
                  <a:pt x="134989" y="420298"/>
                </a:lnTo>
                <a:lnTo>
                  <a:pt x="120550" y="414345"/>
                </a:lnTo>
                <a:lnTo>
                  <a:pt x="106674" y="407222"/>
                </a:lnTo>
                <a:lnTo>
                  <a:pt x="93412" y="398983"/>
                </a:lnTo>
                <a:lnTo>
                  <a:pt x="80814" y="389685"/>
                </a:lnTo>
                <a:lnTo>
                  <a:pt x="68932" y="379383"/>
                </a:lnTo>
                <a:lnTo>
                  <a:pt x="57816" y="368131"/>
                </a:lnTo>
                <a:lnTo>
                  <a:pt x="47518" y="355987"/>
                </a:lnTo>
                <a:lnTo>
                  <a:pt x="38087" y="343004"/>
                </a:lnTo>
                <a:lnTo>
                  <a:pt x="29576" y="329240"/>
                </a:lnTo>
                <a:lnTo>
                  <a:pt x="22034" y="314748"/>
                </a:lnTo>
                <a:lnTo>
                  <a:pt x="15513" y="299586"/>
                </a:lnTo>
                <a:lnTo>
                  <a:pt x="10064" y="283807"/>
                </a:lnTo>
                <a:lnTo>
                  <a:pt x="5737" y="267469"/>
                </a:lnTo>
                <a:lnTo>
                  <a:pt x="2583" y="250625"/>
                </a:lnTo>
                <a:lnTo>
                  <a:pt x="654" y="233332"/>
                </a:lnTo>
                <a:lnTo>
                  <a:pt x="0" y="215645"/>
                </a:lnTo>
                <a:close/>
              </a:path>
            </a:pathLst>
          </a:custGeom>
          <a:ln w="3048">
            <a:solidFill>
              <a:srgbClr val="9ACA3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80688" y="1152144"/>
            <a:ext cx="1772412" cy="1700783"/>
          </a:xfrm>
          <a:custGeom>
            <a:avLst/>
            <a:gdLst/>
            <a:ahLst/>
            <a:cxnLst/>
            <a:rect l="l" t="t" r="r" b="b"/>
            <a:pathLst>
              <a:path w="1772412" h="1700783">
                <a:moveTo>
                  <a:pt x="0" y="1700783"/>
                </a:moveTo>
                <a:lnTo>
                  <a:pt x="1772412" y="1700783"/>
                </a:lnTo>
                <a:lnTo>
                  <a:pt x="1772412" y="0"/>
                </a:lnTo>
                <a:lnTo>
                  <a:pt x="0" y="0"/>
                </a:lnTo>
                <a:lnTo>
                  <a:pt x="0" y="1700783"/>
                </a:lnTo>
                <a:close/>
              </a:path>
            </a:pathLst>
          </a:custGeom>
          <a:ln w="9144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55208" y="1152144"/>
            <a:ext cx="1789176" cy="1700783"/>
          </a:xfrm>
          <a:custGeom>
            <a:avLst/>
            <a:gdLst/>
            <a:ahLst/>
            <a:cxnLst/>
            <a:rect l="l" t="t" r="r" b="b"/>
            <a:pathLst>
              <a:path w="1789176" h="1700783">
                <a:moveTo>
                  <a:pt x="0" y="1700783"/>
                </a:moveTo>
                <a:lnTo>
                  <a:pt x="1789176" y="1700783"/>
                </a:lnTo>
                <a:lnTo>
                  <a:pt x="1789176" y="0"/>
                </a:lnTo>
                <a:lnTo>
                  <a:pt x="0" y="0"/>
                </a:lnTo>
                <a:lnTo>
                  <a:pt x="0" y="1700783"/>
                </a:lnTo>
                <a:close/>
              </a:path>
            </a:pathLst>
          </a:custGeom>
          <a:ln w="9144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44968" y="1152144"/>
            <a:ext cx="1772412" cy="1700783"/>
          </a:xfrm>
          <a:custGeom>
            <a:avLst/>
            <a:gdLst/>
            <a:ahLst/>
            <a:cxnLst/>
            <a:rect l="l" t="t" r="r" b="b"/>
            <a:pathLst>
              <a:path w="1772412" h="1700783">
                <a:moveTo>
                  <a:pt x="0" y="1700783"/>
                </a:moveTo>
                <a:lnTo>
                  <a:pt x="1772412" y="1700783"/>
                </a:lnTo>
                <a:lnTo>
                  <a:pt x="1772412" y="0"/>
                </a:lnTo>
                <a:lnTo>
                  <a:pt x="0" y="0"/>
                </a:lnTo>
                <a:lnTo>
                  <a:pt x="0" y="1700783"/>
                </a:lnTo>
                <a:close/>
              </a:path>
            </a:pathLst>
          </a:custGeom>
          <a:ln w="9144">
            <a:solidFill>
              <a:srgbClr val="63C24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51460" y="2962656"/>
            <a:ext cx="1766316" cy="2814828"/>
          </a:xfrm>
          <a:custGeom>
            <a:avLst/>
            <a:gdLst/>
            <a:ahLst/>
            <a:cxnLst/>
            <a:rect l="l" t="t" r="r" b="b"/>
            <a:pathLst>
              <a:path w="1766316" h="2814828">
                <a:moveTo>
                  <a:pt x="0" y="2814828"/>
                </a:moveTo>
                <a:lnTo>
                  <a:pt x="1766316" y="2814828"/>
                </a:lnTo>
                <a:lnTo>
                  <a:pt x="1766316" y="0"/>
                </a:lnTo>
                <a:lnTo>
                  <a:pt x="0" y="0"/>
                </a:lnTo>
                <a:lnTo>
                  <a:pt x="0" y="2814828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b="1" dirty="0"/>
          </a:p>
        </p:txBody>
      </p:sp>
      <p:sp>
        <p:nvSpPr>
          <p:cNvPr id="33" name="object 33"/>
          <p:cNvSpPr/>
          <p:nvPr/>
        </p:nvSpPr>
        <p:spPr>
          <a:xfrm>
            <a:off x="2121408" y="2962656"/>
            <a:ext cx="1766316" cy="2814828"/>
          </a:xfrm>
          <a:custGeom>
            <a:avLst/>
            <a:gdLst/>
            <a:ahLst/>
            <a:cxnLst/>
            <a:rect l="l" t="t" r="r" b="b"/>
            <a:pathLst>
              <a:path w="1766316" h="2814828">
                <a:moveTo>
                  <a:pt x="0" y="2814828"/>
                </a:moveTo>
                <a:lnTo>
                  <a:pt x="1766316" y="2814828"/>
                </a:lnTo>
                <a:lnTo>
                  <a:pt x="1766316" y="0"/>
                </a:lnTo>
                <a:lnTo>
                  <a:pt x="0" y="0"/>
                </a:lnTo>
                <a:lnTo>
                  <a:pt x="0" y="28148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80688" y="2962656"/>
            <a:ext cx="1766315" cy="2814828"/>
          </a:xfrm>
          <a:custGeom>
            <a:avLst/>
            <a:gdLst/>
            <a:ahLst/>
            <a:cxnLst/>
            <a:rect l="l" t="t" r="r" b="b"/>
            <a:pathLst>
              <a:path w="1766315" h="2814828">
                <a:moveTo>
                  <a:pt x="0" y="2814828"/>
                </a:moveTo>
                <a:lnTo>
                  <a:pt x="1766315" y="2814828"/>
                </a:lnTo>
                <a:lnTo>
                  <a:pt x="1766315" y="0"/>
                </a:lnTo>
                <a:lnTo>
                  <a:pt x="0" y="0"/>
                </a:lnTo>
                <a:lnTo>
                  <a:pt x="0" y="281482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5847588" y="2962656"/>
            <a:ext cx="1796795" cy="2814828"/>
          </a:xfrm>
          <a:custGeom>
            <a:avLst/>
            <a:gdLst/>
            <a:ahLst/>
            <a:cxnLst/>
            <a:rect l="l" t="t" r="r" b="b"/>
            <a:pathLst>
              <a:path w="1796795" h="2814828">
                <a:moveTo>
                  <a:pt x="0" y="2814828"/>
                </a:moveTo>
                <a:lnTo>
                  <a:pt x="1796795" y="2814828"/>
                </a:lnTo>
                <a:lnTo>
                  <a:pt x="1796795" y="0"/>
                </a:lnTo>
                <a:lnTo>
                  <a:pt x="0" y="0"/>
                </a:lnTo>
                <a:lnTo>
                  <a:pt x="0" y="28148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744968" y="2962656"/>
            <a:ext cx="1766316" cy="2814828"/>
          </a:xfrm>
          <a:custGeom>
            <a:avLst/>
            <a:gdLst/>
            <a:ahLst/>
            <a:cxnLst/>
            <a:rect l="l" t="t" r="r" b="b"/>
            <a:pathLst>
              <a:path w="1766316" h="2814828">
                <a:moveTo>
                  <a:pt x="0" y="2814828"/>
                </a:moveTo>
                <a:lnTo>
                  <a:pt x="1766316" y="2814828"/>
                </a:lnTo>
                <a:lnTo>
                  <a:pt x="1766316" y="0"/>
                </a:lnTo>
                <a:lnTo>
                  <a:pt x="0" y="0"/>
                </a:lnTo>
                <a:lnTo>
                  <a:pt x="0" y="28148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491472" y="6281928"/>
            <a:ext cx="1808987" cy="192024"/>
          </a:xfrm>
          <a:custGeom>
            <a:avLst/>
            <a:gdLst/>
            <a:ahLst/>
            <a:cxnLst/>
            <a:rect l="l" t="t" r="r" b="b"/>
            <a:pathLst>
              <a:path w="1808987" h="192024">
                <a:moveTo>
                  <a:pt x="0" y="192024"/>
                </a:moveTo>
                <a:lnTo>
                  <a:pt x="1808987" y="192024"/>
                </a:lnTo>
                <a:lnTo>
                  <a:pt x="1808987" y="0"/>
                </a:lnTo>
                <a:lnTo>
                  <a:pt x="0" y="0"/>
                </a:lnTo>
                <a:lnTo>
                  <a:pt x="0" y="1920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985260" y="1188720"/>
            <a:ext cx="1761743" cy="1636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73496" y="1188720"/>
            <a:ext cx="1770888" cy="1636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60604" y="1190244"/>
            <a:ext cx="1749552" cy="1632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24456" y="1188720"/>
            <a:ext cx="1754123" cy="16337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617964" y="1188720"/>
            <a:ext cx="2310383" cy="16337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741920" y="1196340"/>
            <a:ext cx="1775460" cy="16261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318506" y="432877"/>
            <a:ext cx="1629426" cy="432308"/>
          </a:xfrm>
          <a:prstGeom prst="rect">
            <a:avLst/>
          </a:prstGeom>
        </p:spPr>
        <p:txBody>
          <a:bodyPr wrap="square" lIns="0" tIns="21621" rIns="0" bIns="0" rtlCol="0">
            <a:noAutofit/>
          </a:bodyPr>
          <a:lstStyle/>
          <a:p>
            <a:pPr marL="12700">
              <a:lnSpc>
                <a:spcPts val="3404"/>
              </a:lnSpc>
            </a:pPr>
            <a:r>
              <a:rPr sz="3200" spc="-20" dirty="0">
                <a:solidFill>
                  <a:srgbClr val="404040"/>
                </a:solidFill>
                <a:latin typeface="Rockwell"/>
                <a:cs typeface="Rockwell"/>
              </a:rPr>
              <a:t>Strategy</a:t>
            </a:r>
            <a:endParaRPr sz="3200">
              <a:latin typeface="Rockwell"/>
              <a:cs typeface="Rockwel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805666" y="6293397"/>
            <a:ext cx="130859" cy="177800"/>
          </a:xfrm>
          <a:prstGeom prst="rect">
            <a:avLst/>
          </a:prstGeom>
        </p:spPr>
        <p:txBody>
          <a:bodyPr wrap="square" lIns="0" tIns="8509" rIns="0" bIns="0" rtlCol="0">
            <a:noAutofit/>
          </a:bodyPr>
          <a:lstStyle/>
          <a:p>
            <a:pPr marL="12700">
              <a:lnSpc>
                <a:spcPts val="1340"/>
              </a:lnSpc>
            </a:pPr>
            <a:r>
              <a:rPr sz="1200" b="1" i="1" dirty="0">
                <a:solidFill>
                  <a:srgbClr val="404040"/>
                </a:solidFill>
                <a:latin typeface="Rockwell"/>
                <a:cs typeface="Rockwell"/>
              </a:rPr>
              <a:t>7</a:t>
            </a:r>
            <a:endParaRPr sz="1200" dirty="0">
              <a:latin typeface="Rockwell"/>
              <a:cs typeface="Rockwel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1460" y="2962656"/>
            <a:ext cx="1766316" cy="2814828"/>
          </a:xfrm>
          <a:prstGeom prst="rect">
            <a:avLst/>
          </a:prstGeom>
        </p:spPr>
        <p:txBody>
          <a:bodyPr wrap="square" lIns="0" tIns="4444" rIns="0" bIns="0" rtlCol="0">
            <a:noAutofit/>
          </a:bodyPr>
          <a:lstStyle/>
          <a:p>
            <a:pPr>
              <a:lnSpc>
                <a:spcPts val="1300"/>
              </a:lnSpc>
            </a:pPr>
            <a:endParaRPr sz="1300" b="1" dirty="0"/>
          </a:p>
          <a:p>
            <a:pPr marL="180441" marR="216132">
              <a:lnSpc>
                <a:spcPts val="1939"/>
              </a:lnSpc>
              <a:spcBef>
                <a:spcPts val="97"/>
              </a:spcBef>
            </a:pPr>
            <a:r>
              <a:rPr sz="1800" b="1" spc="-39" dirty="0">
                <a:solidFill>
                  <a:srgbClr val="404040"/>
                </a:solidFill>
                <a:latin typeface="Calibri Light"/>
                <a:cs typeface="Calibri Light"/>
              </a:rPr>
              <a:t>P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enin</a:t>
            </a:r>
            <a:r>
              <a:rPr sz="1800" b="1" spc="-4" dirty="0">
                <a:solidFill>
                  <a:srgbClr val="404040"/>
                </a:solidFill>
                <a:latin typeface="Calibri Light"/>
                <a:cs typeface="Calibri Light"/>
              </a:rPr>
              <a:t>g</a:t>
            </a:r>
            <a:r>
              <a:rPr sz="1800" b="1" spc="-39" dirty="0">
                <a:solidFill>
                  <a:srgbClr val="404040"/>
                </a:solidFill>
                <a:latin typeface="Calibri Light"/>
                <a:cs typeface="Calibri Light"/>
              </a:rPr>
              <a:t>k</a:t>
            </a:r>
            <a:r>
              <a:rPr sz="1800" b="1" spc="-4" dirty="0">
                <a:solidFill>
                  <a:srgbClr val="404040"/>
                </a:solidFill>
                <a:latin typeface="Calibri Light"/>
                <a:cs typeface="Calibri Light"/>
              </a:rPr>
              <a:t>a</a:t>
            </a:r>
            <a:r>
              <a:rPr sz="1800" b="1" spc="-29" dirty="0">
                <a:solidFill>
                  <a:srgbClr val="404040"/>
                </a:solidFill>
                <a:latin typeface="Calibri Light"/>
                <a:cs typeface="Calibri Light"/>
              </a:rPr>
              <a:t>t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an </a:t>
            </a:r>
            <a:r>
              <a:rPr sz="1800" b="1" spc="-59" dirty="0">
                <a:solidFill>
                  <a:srgbClr val="404040"/>
                </a:solidFill>
                <a:latin typeface="Calibri Light"/>
                <a:cs typeface="Calibri Light"/>
              </a:rPr>
              <a:t>k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esad</a:t>
            </a:r>
            <a:r>
              <a:rPr sz="1800" b="1" spc="9" dirty="0">
                <a:solidFill>
                  <a:srgbClr val="404040"/>
                </a:solidFill>
                <a:latin typeface="Calibri Light"/>
                <a:cs typeface="Calibri Light"/>
              </a:rPr>
              <a:t>a</a:t>
            </a:r>
            <a:r>
              <a:rPr sz="1800" b="1" spc="-29" dirty="0">
                <a:solidFill>
                  <a:srgbClr val="404040"/>
                </a:solidFill>
                <a:latin typeface="Calibri Light"/>
                <a:cs typeface="Calibri Light"/>
              </a:rPr>
              <a:t>r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an</a:t>
            </a:r>
            <a:r>
              <a:rPr sz="1800" b="1" spc="4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dan pendidi</a:t>
            </a:r>
            <a:r>
              <a:rPr sz="1800" b="1" spc="-39" dirty="0">
                <a:solidFill>
                  <a:srgbClr val="404040"/>
                </a:solidFill>
                <a:latin typeface="Calibri Light"/>
                <a:cs typeface="Calibri Light"/>
              </a:rPr>
              <a:t>k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an</a:t>
            </a:r>
            <a:endParaRPr sz="1800" b="1" dirty="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21408" y="2962656"/>
            <a:ext cx="1766316" cy="28148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5165" rIns="0" bIns="0" rtlCol="0">
            <a:noAutofit/>
          </a:bodyPr>
          <a:lstStyle/>
          <a:p>
            <a:pPr>
              <a:lnSpc>
                <a:spcPts val="1300"/>
              </a:lnSpc>
            </a:pPr>
            <a:endParaRPr sz="1300" b="1" dirty="0"/>
          </a:p>
          <a:p>
            <a:pPr marL="179831" marR="262805">
              <a:lnSpc>
                <a:spcPts val="2197"/>
              </a:lnSpc>
            </a:pPr>
            <a:r>
              <a:rPr sz="1800" b="1" spc="-3" dirty="0">
                <a:solidFill>
                  <a:srgbClr val="404040"/>
                </a:solidFill>
                <a:latin typeface="Calibri Light"/>
                <a:cs typeface="Calibri Light"/>
              </a:rPr>
              <a:t>Menyusun </a:t>
            </a:r>
            <a:endParaRPr sz="1800" b="1" dirty="0">
              <a:latin typeface="Calibri Light"/>
              <a:cs typeface="Calibri Light"/>
            </a:endParaRPr>
          </a:p>
          <a:p>
            <a:pPr marL="179831" marR="262805">
              <a:lnSpc>
                <a:spcPts val="2197"/>
              </a:lnSpc>
            </a:pPr>
            <a:r>
              <a:rPr sz="1800" b="1" spc="-1" dirty="0">
                <a:solidFill>
                  <a:srgbClr val="404040"/>
                </a:solidFill>
                <a:latin typeface="Calibri Light"/>
                <a:cs typeface="Calibri Light"/>
              </a:rPr>
              <a:t>regulasi yang </a:t>
            </a:r>
            <a:endParaRPr sz="1800" b="1" dirty="0">
              <a:latin typeface="Calibri Light"/>
              <a:cs typeface="Calibri Light"/>
            </a:endParaRPr>
          </a:p>
          <a:p>
            <a:pPr marL="179831" marR="262805">
              <a:lnSpc>
                <a:spcPts val="2197"/>
              </a:lnSpc>
            </a:pPr>
            <a:r>
              <a:rPr sz="1800" b="1" spc="-1" dirty="0">
                <a:solidFill>
                  <a:srgbClr val="404040"/>
                </a:solidFill>
                <a:latin typeface="Calibri Light"/>
                <a:cs typeface="Calibri Light"/>
              </a:rPr>
              <a:t>mendukung </a:t>
            </a:r>
            <a:endParaRPr sz="1800" b="1" dirty="0">
              <a:latin typeface="Calibri Light"/>
              <a:cs typeface="Calibri Light"/>
            </a:endParaRPr>
          </a:p>
          <a:p>
            <a:pPr marL="179831" marR="262805">
              <a:lnSpc>
                <a:spcPts val="2197"/>
              </a:lnSpc>
            </a:pPr>
            <a:r>
              <a:rPr sz="1800" b="1" spc="-4" dirty="0">
                <a:solidFill>
                  <a:srgbClr val="404040"/>
                </a:solidFill>
                <a:latin typeface="Calibri Light"/>
                <a:cs typeface="Calibri Light"/>
              </a:rPr>
              <a:t>mitigasi </a:t>
            </a:r>
            <a:endParaRPr sz="1800" b="1" dirty="0">
              <a:latin typeface="Calibri Light"/>
              <a:cs typeface="Calibri Light"/>
            </a:endParaRPr>
          </a:p>
          <a:p>
            <a:pPr marL="179831" marR="262805">
              <a:lnSpc>
                <a:spcPts val="2197"/>
              </a:lnSpc>
            </a:pPr>
            <a:r>
              <a:rPr sz="1800" b="1" spc="-2" dirty="0">
                <a:solidFill>
                  <a:srgbClr val="404040"/>
                </a:solidFill>
                <a:latin typeface="Calibri Light"/>
                <a:cs typeface="Calibri Light"/>
              </a:rPr>
              <a:t>degradasi </a:t>
            </a:r>
            <a:endParaRPr sz="1800" b="1" dirty="0">
              <a:latin typeface="Calibri Light"/>
              <a:cs typeface="Calibri Light"/>
            </a:endParaRPr>
          </a:p>
          <a:p>
            <a:pPr marL="179831" marR="262805">
              <a:lnSpc>
                <a:spcPts val="2197"/>
              </a:lnSpc>
            </a:pPr>
            <a:r>
              <a:rPr sz="1800" b="1" spc="2" dirty="0">
                <a:solidFill>
                  <a:srgbClr val="404040"/>
                </a:solidFill>
                <a:latin typeface="Calibri Light"/>
                <a:cs typeface="Calibri Light"/>
              </a:rPr>
              <a:t>lahan masing- </a:t>
            </a:r>
            <a:endParaRPr sz="1800" b="1" dirty="0">
              <a:latin typeface="Calibri Light"/>
              <a:cs typeface="Calibri Light"/>
            </a:endParaRPr>
          </a:p>
          <a:p>
            <a:pPr marL="179831" marR="262805">
              <a:lnSpc>
                <a:spcPts val="2197"/>
              </a:lnSpc>
            </a:pPr>
            <a:r>
              <a:rPr sz="1800" b="1" dirty="0">
                <a:solidFill>
                  <a:srgbClr val="404040"/>
                </a:solidFill>
                <a:latin typeface="Calibri Light"/>
                <a:cs typeface="Calibri Light"/>
              </a:rPr>
              <a:t>masing sektor</a:t>
            </a:r>
            <a:endParaRPr sz="1800" b="1" dirty="0">
              <a:latin typeface="Calibri Light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80688" y="2962656"/>
            <a:ext cx="1766315" cy="2814828"/>
          </a:xfrm>
          <a:prstGeom prst="rect">
            <a:avLst/>
          </a:prstGeom>
        </p:spPr>
        <p:txBody>
          <a:bodyPr wrap="square" lIns="0" tIns="5046" rIns="0" bIns="0" rtlCol="0">
            <a:noAutofit/>
          </a:bodyPr>
          <a:lstStyle/>
          <a:p>
            <a:pPr>
              <a:lnSpc>
                <a:spcPts val="1100"/>
              </a:lnSpc>
            </a:pPr>
            <a:endParaRPr sz="1100" dirty="0"/>
          </a:p>
          <a:p>
            <a:pPr marL="181101">
              <a:lnSpc>
                <a:spcPct val="101725"/>
              </a:lnSpc>
            </a:pPr>
            <a:r>
              <a:rPr sz="1800" b="1" spc="-10" dirty="0">
                <a:solidFill>
                  <a:srgbClr val="404040"/>
                </a:solidFill>
                <a:latin typeface="Calibri Light"/>
                <a:cs typeface="Calibri Light"/>
              </a:rPr>
              <a:t>Peningkatan</a:t>
            </a:r>
            <a:endParaRPr sz="1800" b="1" dirty="0">
              <a:latin typeface="Calibri Light"/>
              <a:cs typeface="Calibri Light"/>
            </a:endParaRPr>
          </a:p>
          <a:p>
            <a:pPr marL="181101">
              <a:lnSpc>
                <a:spcPts val="1945"/>
              </a:lnSpc>
              <a:spcBef>
                <a:spcPts val="97"/>
              </a:spcBef>
            </a:pP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IPTEK</a:t>
            </a:r>
            <a:endParaRPr sz="1800" b="1" dirty="0"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47588" y="2962656"/>
            <a:ext cx="1796795" cy="281482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4444" rIns="0" bIns="0" rtlCol="0">
            <a:noAutofit/>
          </a:bodyPr>
          <a:lstStyle/>
          <a:p>
            <a:pPr>
              <a:lnSpc>
                <a:spcPts val="1300"/>
              </a:lnSpc>
            </a:pPr>
            <a:endParaRPr sz="1300" b="1" dirty="0"/>
          </a:p>
          <a:p>
            <a:pPr marL="181356" marR="157122">
              <a:lnSpc>
                <a:spcPts val="1939"/>
              </a:lnSpc>
              <a:spcBef>
                <a:spcPts val="97"/>
              </a:spcBef>
            </a:pPr>
            <a:r>
              <a:rPr sz="1800" b="1" spc="-34" dirty="0">
                <a:solidFill>
                  <a:srgbClr val="404040"/>
                </a:solidFill>
                <a:latin typeface="Calibri Light"/>
                <a:cs typeface="Calibri Light"/>
              </a:rPr>
              <a:t>P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en</a:t>
            </a:r>
            <a:r>
              <a:rPr sz="1800" b="1" spc="-14" dirty="0">
                <a:solidFill>
                  <a:srgbClr val="404040"/>
                </a:solidFill>
                <a:latin typeface="Calibri Light"/>
                <a:cs typeface="Calibri Light"/>
              </a:rPr>
              <a:t>g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emb</a:t>
            </a:r>
            <a:r>
              <a:rPr sz="1800" b="1" spc="4" dirty="0">
                <a:solidFill>
                  <a:srgbClr val="404040"/>
                </a:solidFill>
                <a:latin typeface="Calibri Light"/>
                <a:cs typeface="Calibri Light"/>
              </a:rPr>
              <a:t>a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n</a:t>
            </a:r>
            <a:r>
              <a:rPr sz="1800" b="1" spc="-39" dirty="0">
                <a:solidFill>
                  <a:srgbClr val="404040"/>
                </a:solidFill>
                <a:latin typeface="Calibri Light"/>
                <a:cs typeface="Calibri Light"/>
              </a:rPr>
              <a:t>g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an </a:t>
            </a:r>
            <a:r>
              <a:rPr sz="1800" b="1" spc="-39" dirty="0">
                <a:solidFill>
                  <a:srgbClr val="404040"/>
                </a:solidFill>
                <a:latin typeface="Calibri Light"/>
                <a:cs typeface="Calibri Light"/>
              </a:rPr>
              <a:t>k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ap</a:t>
            </a:r>
            <a:r>
              <a:rPr sz="1800" b="1" spc="9" dirty="0">
                <a:solidFill>
                  <a:srgbClr val="404040"/>
                </a:solidFill>
                <a:latin typeface="Calibri Light"/>
                <a:cs typeface="Calibri Light"/>
              </a:rPr>
              <a:t>a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si</a:t>
            </a:r>
            <a:r>
              <a:rPr sz="1800" b="1" spc="-29" dirty="0">
                <a:solidFill>
                  <a:srgbClr val="404040"/>
                </a:solidFill>
                <a:latin typeface="Calibri Light"/>
                <a:cs typeface="Calibri Light"/>
              </a:rPr>
              <a:t>t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as pemb</a:t>
            </a:r>
            <a:r>
              <a:rPr sz="1800" b="1" spc="4" dirty="0">
                <a:solidFill>
                  <a:srgbClr val="404040"/>
                </a:solidFill>
                <a:latin typeface="Calibri Light"/>
                <a:cs typeface="Calibri Light"/>
              </a:rPr>
              <a:t>a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ngunan (CSR 10%,</a:t>
            </a:r>
            <a:endParaRPr sz="1800" b="1" dirty="0">
              <a:latin typeface="Calibri Light"/>
              <a:cs typeface="Calibri Light"/>
            </a:endParaRPr>
          </a:p>
          <a:p>
            <a:pPr marL="181356">
              <a:lnSpc>
                <a:spcPts val="2005"/>
              </a:lnSpc>
              <a:spcBef>
                <a:spcPts val="3"/>
              </a:spcBef>
            </a:pPr>
            <a:r>
              <a:rPr sz="1800" b="1" dirty="0">
                <a:solidFill>
                  <a:srgbClr val="404040"/>
                </a:solidFill>
                <a:latin typeface="Calibri Light"/>
                <a:cs typeface="Calibri Light"/>
              </a:rPr>
              <a:t>APBD 1%</a:t>
            </a:r>
            <a:endParaRPr sz="1800" b="1" dirty="0">
              <a:latin typeface="Calibri Light"/>
              <a:cs typeface="Calibri Light"/>
            </a:endParaRPr>
          </a:p>
          <a:p>
            <a:pPr marL="181356">
              <a:lnSpc>
                <a:spcPts val="1945"/>
              </a:lnSpc>
            </a:pPr>
            <a:r>
              <a:rPr sz="1800" b="1" spc="-1" dirty="0">
                <a:solidFill>
                  <a:srgbClr val="404040"/>
                </a:solidFill>
                <a:latin typeface="Calibri Light"/>
                <a:cs typeface="Calibri Light"/>
              </a:rPr>
              <a:t>tanam pohon)</a:t>
            </a:r>
            <a:endParaRPr sz="1800" b="1" dirty="0">
              <a:latin typeface="Calibri Light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44968" y="2962656"/>
            <a:ext cx="1766316" cy="28148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4444" rIns="0" bIns="0" rtlCol="0">
            <a:noAutofit/>
          </a:bodyPr>
          <a:lstStyle/>
          <a:p>
            <a:pPr>
              <a:lnSpc>
                <a:spcPts val="1300"/>
              </a:lnSpc>
            </a:pPr>
            <a:endParaRPr sz="1300" b="1" dirty="0"/>
          </a:p>
          <a:p>
            <a:pPr marL="180466" marR="427310">
              <a:lnSpc>
                <a:spcPts val="1939"/>
              </a:lnSpc>
              <a:spcBef>
                <a:spcPts val="97"/>
              </a:spcBef>
            </a:pPr>
            <a:r>
              <a:rPr sz="1800" b="1" dirty="0">
                <a:solidFill>
                  <a:srgbClr val="404040"/>
                </a:solidFill>
                <a:latin typeface="Calibri Light"/>
                <a:cs typeface="Calibri Light"/>
              </a:rPr>
              <a:t>Mobilisasi pendan</a:t>
            </a:r>
            <a:r>
              <a:rPr sz="1800" b="1" spc="9" dirty="0">
                <a:solidFill>
                  <a:srgbClr val="404040"/>
                </a:solidFill>
                <a:latin typeface="Calibri Light"/>
                <a:cs typeface="Calibri Light"/>
              </a:rPr>
              <a:t>a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an dan</a:t>
            </a:r>
            <a:r>
              <a:rPr sz="1800" b="1" spc="9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t</a:t>
            </a:r>
            <a:r>
              <a:rPr sz="1800" b="1" spc="-29" dirty="0">
                <a:solidFill>
                  <a:srgbClr val="404040"/>
                </a:solidFill>
                <a:latin typeface="Calibri Light"/>
                <a:cs typeface="Calibri Light"/>
              </a:rPr>
              <a:t>r</a:t>
            </a:r>
            <a:r>
              <a:rPr sz="1800" b="1" spc="4" dirty="0">
                <a:solidFill>
                  <a:srgbClr val="404040"/>
                </a:solidFill>
                <a:latin typeface="Calibri Light"/>
                <a:cs typeface="Calibri Light"/>
              </a:rPr>
              <a:t>a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n</a:t>
            </a:r>
            <a:r>
              <a:rPr sz="1800" b="1" spc="-4" dirty="0">
                <a:solidFill>
                  <a:srgbClr val="404040"/>
                </a:solidFill>
                <a:latin typeface="Calibri Light"/>
                <a:cs typeface="Calibri Light"/>
              </a:rPr>
              <a:t>s</a:t>
            </a:r>
            <a:r>
              <a:rPr sz="1800" b="1" spc="-44" dirty="0">
                <a:solidFill>
                  <a:srgbClr val="404040"/>
                </a:solidFill>
                <a:latin typeface="Calibri Light"/>
                <a:cs typeface="Calibri Light"/>
              </a:rPr>
              <a:t>f</a:t>
            </a:r>
            <a:r>
              <a:rPr sz="1800" b="1" spc="0" dirty="0">
                <a:solidFill>
                  <a:srgbClr val="404040"/>
                </a:solidFill>
                <a:latin typeface="Calibri Light"/>
                <a:cs typeface="Calibri Light"/>
              </a:rPr>
              <a:t>er</a:t>
            </a:r>
            <a:endParaRPr sz="1800" b="1" dirty="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04247" y="2962656"/>
            <a:ext cx="2420113" cy="2814828"/>
          </a:xfrm>
          <a:prstGeom prst="rect">
            <a:avLst/>
          </a:prstGeom>
        </p:spPr>
        <p:txBody>
          <a:bodyPr wrap="square" lIns="0" tIns="5165" rIns="0" bIns="0" rtlCol="0">
            <a:noAutofit/>
          </a:bodyPr>
          <a:lstStyle/>
          <a:p>
            <a:pPr marL="181355" marR="150501">
              <a:lnSpc>
                <a:spcPts val="2197"/>
              </a:lnSpc>
            </a:pPr>
            <a:r>
              <a:rPr sz="1400" b="1" spc="-2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Implementasi</a:t>
            </a:r>
            <a:r>
              <a:rPr sz="1400" b="1" spc="-2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1355" marR="150501">
              <a:lnSpc>
                <a:spcPts val="2197"/>
              </a:lnSpc>
            </a:pPr>
            <a:r>
              <a:rPr sz="1400" b="1" spc="-6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kegiatan penanganan 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1355" marR="150501">
              <a:lnSpc>
                <a:spcPts val="2197"/>
              </a:lnSpc>
            </a:pPr>
            <a:r>
              <a:rPr sz="1400" b="1" spc="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degradasi lahan dan 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1355" marR="150501">
              <a:lnSpc>
                <a:spcPts val="2197"/>
              </a:lnSpc>
            </a:pPr>
            <a:r>
              <a:rPr sz="1400" b="1" spc="-8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kekeringan</a:t>
            </a:r>
            <a:r>
              <a:rPr sz="1400" b="1" spc="-8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r>
              <a:rPr sz="1400" b="1" spc="-39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bibit 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1355" marR="150501">
              <a:lnSpc>
                <a:spcPts val="2197"/>
              </a:lnSpc>
            </a:pPr>
            <a:r>
              <a:rPr sz="1400" b="1" spc="-4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gratis, kebun bibit 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1355" marR="150501">
              <a:lnSpc>
                <a:spcPts val="2197"/>
              </a:lnSpc>
            </a:pPr>
            <a:r>
              <a:rPr sz="1400" b="1" spc="-9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rakyat, agroforestry</a:t>
            </a:r>
            <a:r>
              <a:rPr sz="1400" b="1" i="1" spc="-9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1355" marR="150501">
              <a:lnSpc>
                <a:spcPts val="2197"/>
              </a:lnSpc>
            </a:pPr>
            <a:r>
              <a:rPr sz="1400" b="1" spc="2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 dgn 179 PTN &amp; 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1355" marR="150501">
              <a:lnSpc>
                <a:spcPts val="2197"/>
              </a:lnSpc>
            </a:pPr>
            <a:r>
              <a:rPr sz="1400" b="1" spc="-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Kemenag, serta 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1355" marR="150501">
              <a:lnSpc>
                <a:spcPts val="2197"/>
              </a:lnSpc>
            </a:pPr>
            <a:r>
              <a:rPr sz="1400" b="1" spc="-5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gerakan tanam 25 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1355" marR="150501">
              <a:lnSpc>
                <a:spcPts val="2197"/>
              </a:lnSpc>
            </a:pPr>
            <a:r>
              <a:rPr sz="1400" b="1" spc="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pohon.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1460" y="1152144"/>
            <a:ext cx="1773936" cy="17007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2112264" y="1152144"/>
            <a:ext cx="1772412" cy="17007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3980688" y="1152144"/>
            <a:ext cx="1772412" cy="17007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5855208" y="1152144"/>
            <a:ext cx="1789176" cy="17007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7744968" y="1152144"/>
            <a:ext cx="1772412" cy="17007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9602724" y="1152144"/>
            <a:ext cx="2336292" cy="17007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1497</Words>
  <Application>Microsoft Office PowerPoint</Application>
  <PresentationFormat>Widescreen</PresentationFormat>
  <Paragraphs>482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 Narrow</vt:lpstr>
      <vt:lpstr>Broadway</vt:lpstr>
      <vt:lpstr>Calibri</vt:lpstr>
      <vt:lpstr>Calibri Light</vt:lpstr>
      <vt:lpstr>Courier New</vt:lpstr>
      <vt:lpstr>Rockwell</vt:lpstr>
      <vt:lpstr>Tahoma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PEPDAS</dc:creator>
  <cp:lastModifiedBy>k2319</cp:lastModifiedBy>
  <cp:revision>30</cp:revision>
  <cp:lastPrinted>2020-09-01T09:30:57Z</cp:lastPrinted>
  <dcterms:modified xsi:type="dcterms:W3CDTF">2020-09-02T02:54:01Z</dcterms:modified>
</cp:coreProperties>
</file>